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21"/>
  </p:notesMasterIdLst>
  <p:handoutMasterIdLst>
    <p:handoutMasterId r:id="rId122"/>
  </p:handoutMasterIdLst>
  <p:sldIdLst>
    <p:sldId id="517" r:id="rId5"/>
    <p:sldId id="330" r:id="rId6"/>
    <p:sldId id="545" r:id="rId7"/>
    <p:sldId id="546" r:id="rId8"/>
    <p:sldId id="331" r:id="rId9"/>
    <p:sldId id="333" r:id="rId10"/>
    <p:sldId id="335" r:id="rId11"/>
    <p:sldId id="336" r:id="rId12"/>
    <p:sldId id="337" r:id="rId13"/>
    <p:sldId id="539" r:id="rId14"/>
    <p:sldId id="540" r:id="rId15"/>
    <p:sldId id="339" r:id="rId16"/>
    <p:sldId id="340" r:id="rId17"/>
    <p:sldId id="338" r:id="rId18"/>
    <p:sldId id="553" r:id="rId19"/>
    <p:sldId id="554" r:id="rId20"/>
    <p:sldId id="555" r:id="rId21"/>
    <p:sldId id="556" r:id="rId22"/>
    <p:sldId id="557" r:id="rId23"/>
    <p:sldId id="558" r:id="rId24"/>
    <p:sldId id="342" r:id="rId25"/>
    <p:sldId id="559" r:id="rId26"/>
    <p:sldId id="560" r:id="rId27"/>
    <p:sldId id="345" r:id="rId28"/>
    <p:sldId id="344" r:id="rId29"/>
    <p:sldId id="343" r:id="rId30"/>
    <p:sldId id="346" r:id="rId31"/>
    <p:sldId id="347" r:id="rId32"/>
    <p:sldId id="405" r:id="rId33"/>
    <p:sldId id="406" r:id="rId34"/>
    <p:sldId id="542" r:id="rId35"/>
    <p:sldId id="348" r:id="rId36"/>
    <p:sldId id="561" r:id="rId37"/>
    <p:sldId id="349" r:id="rId38"/>
    <p:sldId id="350" r:id="rId39"/>
    <p:sldId id="543" r:id="rId40"/>
    <p:sldId id="351" r:id="rId41"/>
    <p:sldId id="352" r:id="rId42"/>
    <p:sldId id="562" r:id="rId43"/>
    <p:sldId id="563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3" r:id="rId54"/>
    <p:sldId id="364" r:id="rId55"/>
    <p:sldId id="365" r:id="rId56"/>
    <p:sldId id="366" r:id="rId57"/>
    <p:sldId id="367" r:id="rId58"/>
    <p:sldId id="544" r:id="rId59"/>
    <p:sldId id="368" r:id="rId60"/>
    <p:sldId id="369" r:id="rId61"/>
    <p:sldId id="370" r:id="rId62"/>
    <p:sldId id="371" r:id="rId63"/>
    <p:sldId id="372" r:id="rId64"/>
    <p:sldId id="374" r:id="rId65"/>
    <p:sldId id="519" r:id="rId66"/>
    <p:sldId id="520" r:id="rId67"/>
    <p:sldId id="521" r:id="rId68"/>
    <p:sldId id="522" r:id="rId69"/>
    <p:sldId id="564" r:id="rId70"/>
    <p:sldId id="565" r:id="rId71"/>
    <p:sldId id="566" r:id="rId72"/>
    <p:sldId id="567" r:id="rId73"/>
    <p:sldId id="569" r:id="rId74"/>
    <p:sldId id="570" r:id="rId75"/>
    <p:sldId id="568" r:id="rId76"/>
    <p:sldId id="375" r:id="rId77"/>
    <p:sldId id="376" r:id="rId78"/>
    <p:sldId id="378" r:id="rId79"/>
    <p:sldId id="381" r:id="rId80"/>
    <p:sldId id="382" r:id="rId81"/>
    <p:sldId id="510" r:id="rId82"/>
    <p:sldId id="579" r:id="rId83"/>
    <p:sldId id="580" r:id="rId84"/>
    <p:sldId id="599" r:id="rId85"/>
    <p:sldId id="600" r:id="rId86"/>
    <p:sldId id="610" r:id="rId87"/>
    <p:sldId id="609" r:id="rId88"/>
    <p:sldId id="608" r:id="rId89"/>
    <p:sldId id="607" r:id="rId90"/>
    <p:sldId id="606" r:id="rId91"/>
    <p:sldId id="605" r:id="rId92"/>
    <p:sldId id="604" r:id="rId93"/>
    <p:sldId id="603" r:id="rId94"/>
    <p:sldId id="602" r:id="rId95"/>
    <p:sldId id="601" r:id="rId96"/>
    <p:sldId id="612" r:id="rId97"/>
    <p:sldId id="611" r:id="rId98"/>
    <p:sldId id="571" r:id="rId99"/>
    <p:sldId id="630" r:id="rId100"/>
    <p:sldId id="631" r:id="rId101"/>
    <p:sldId id="632" r:id="rId102"/>
    <p:sldId id="633" r:id="rId103"/>
    <p:sldId id="574" r:id="rId104"/>
    <p:sldId id="576" r:id="rId105"/>
    <p:sldId id="577" r:id="rId106"/>
    <p:sldId id="634" r:id="rId107"/>
    <p:sldId id="640" r:id="rId108"/>
    <p:sldId id="641" r:id="rId109"/>
    <p:sldId id="642" r:id="rId110"/>
    <p:sldId id="643" r:id="rId111"/>
    <p:sldId id="572" r:id="rId112"/>
    <p:sldId id="573" r:id="rId113"/>
    <p:sldId id="635" r:id="rId114"/>
    <p:sldId id="636" r:id="rId115"/>
    <p:sldId id="637" r:id="rId116"/>
    <p:sldId id="638" r:id="rId117"/>
    <p:sldId id="639" r:id="rId118"/>
    <p:sldId id="578" r:id="rId119"/>
    <p:sldId id="575" r:id="rId1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5pPr>
    <a:lvl6pPr marL="2285943" algn="l" defTabSz="914377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6pPr>
    <a:lvl7pPr marL="2743131" algn="l" defTabSz="914377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7pPr>
    <a:lvl8pPr marL="3200320" algn="l" defTabSz="914377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8pPr>
    <a:lvl9pPr marL="3657509" algn="l" defTabSz="914377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500"/>
    <a:srgbClr val="FFFFFF"/>
    <a:srgbClr val="207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77" autoAdjust="0"/>
    <p:restoredTop sz="94660" autoAdjust="0"/>
  </p:normalViewPr>
  <p:slideViewPr>
    <p:cSldViewPr>
      <p:cViewPr varScale="1">
        <p:scale>
          <a:sx n="77" d="100"/>
          <a:sy n="77" d="100"/>
        </p:scale>
        <p:origin x="132" y="7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584"/>
    </p:cViewPr>
  </p:sorterViewPr>
  <p:notesViewPr>
    <p:cSldViewPr>
      <p:cViewPr varScale="1">
        <p:scale>
          <a:sx n="82" d="100"/>
          <a:sy n="82" d="100"/>
        </p:scale>
        <p:origin x="312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BAA61902-77A5-4953-9ED8-11ACE2992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1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D132B03F-2E78-4ADE-84B8-BA055F4E09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4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ＭＳ Ｐゴシック" pitchFamily="-108" charset="-128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2B03F-2E78-4ADE-84B8-BA055F4E0997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0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6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91" y="531813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400" smtClean="0"/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00" y="1768479"/>
            <a:ext cx="241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455677"/>
      </p:ext>
    </p:extLst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195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41" y="1066800"/>
            <a:ext cx="2595033" cy="5181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1066800"/>
            <a:ext cx="7586133" cy="5181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33392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7" y="1600200"/>
            <a:ext cx="11400367" cy="4495800"/>
          </a:xfrm>
        </p:spPr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03752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826647"/>
      </p:ext>
    </p:extLst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81278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42875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09265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2852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9056"/>
      </p:ext>
    </p:extLst>
  </p:cSld>
  <p:clrMapOvr>
    <a:masterClrMapping/>
  </p:clrMapOvr>
  <p:transition advClick="0" advTm="10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5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76404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506081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950412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wer_img_Blank.jpg"/>
          <p:cNvPicPr>
            <a:picLocks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007"/>
          <a:stretch/>
        </p:blipFill>
        <p:spPr bwMode="auto">
          <a:xfrm>
            <a:off x="0" y="6080760"/>
            <a:ext cx="12192000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upper_img_Blank.jpg"/>
          <p:cNvPicPr>
            <a:picLocks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12192000" cy="6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7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41" y="1600200"/>
            <a:ext cx="114003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2"/>
          <p:cNvSpPr txBox="1">
            <a:spLocks noChangeArrowheads="1"/>
          </p:cNvSpPr>
          <p:nvPr userDrawn="1"/>
        </p:nvSpPr>
        <p:spPr bwMode="auto">
          <a:xfrm>
            <a:off x="10160007" y="6324600"/>
            <a:ext cx="203199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nursing.usask.ca</a:t>
            </a:r>
          </a:p>
        </p:txBody>
      </p:sp>
      <p:pic>
        <p:nvPicPr>
          <p:cNvPr id="1031" name="Picture 7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4299"/>
            <a:ext cx="1905000" cy="3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advClick="0" advTm="10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panose="020F050202020403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68" indent="-269868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377" indent="-457189" algn="l" rtl="0" eaLnBrk="0" fontAlgn="base" hangingPunct="0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566" indent="-457189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556" indent="-380990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745" indent="-380990" algn="l" rtl="0" eaLnBrk="0" fontAlgn="base" hangingPunct="0">
        <a:spcBef>
          <a:spcPct val="20000"/>
        </a:spcBef>
        <a:spcAft>
          <a:spcPct val="0"/>
        </a:spcAft>
        <a:buFont typeface="Times" panose="02020603060405020304" pitchFamily="18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6933" indent="-38099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122" indent="-38099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310" indent="-38099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499" indent="-38099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85" t="6741" r="6212" b="3413"/>
          <a:stretch/>
        </p:blipFill>
        <p:spPr>
          <a:xfrm rot="10800000">
            <a:off x="6019800" y="1143000"/>
            <a:ext cx="5078588" cy="4495799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876549"/>
            <a:ext cx="416136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3600" kern="0" dirty="0"/>
              <a:t>First Day in uniform (Fall 1965)</a:t>
            </a:r>
          </a:p>
        </p:txBody>
      </p:sp>
    </p:spTree>
    <p:extLst>
      <p:ext uri="{BB962C8B-B14F-4D97-AF65-F5344CB8AC3E}">
        <p14:creationId xmlns:p14="http://schemas.microsoft.com/office/powerpoint/2010/main" val="144002716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1222372A-A3F0-4766-855C-9C47A81CCC95" descr="1222372A-A3F0-4766-855C-9C47A81CCC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0" y="1066800"/>
            <a:ext cx="3150195" cy="43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A6209D27-D236-4F86-8189-1DFB15A73A64" descr="A6209D27-D236-4F86-8189-1DFB15A73A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6" y="1066810"/>
            <a:ext cx="3006227" cy="425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06CCA294-4DB6-43BE-87B5-F5AFE3D8A6E4" descr="06CCA294-4DB6-43BE-87B5-F5AFE3D8A6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047" y="1138343"/>
            <a:ext cx="2798763" cy="41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220364"/>
      </p:ext>
    </p:extLst>
  </p:cSld>
  <p:clrMapOvr>
    <a:masterClrMapping/>
  </p:clrMapOvr>
  <p:transition advClick="0" advTm="10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7182DBC-BCD2-4A4B-ACA8-C2ABEEC3B8D8" descr="75143A5F-4DD5-4AD2-B9BE-190FB57E02EB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33" b="4443"/>
          <a:stretch/>
        </p:blipFill>
        <p:spPr bwMode="auto">
          <a:xfrm>
            <a:off x="1691446" y="1123949"/>
            <a:ext cx="4102323" cy="359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67835C18-0453-4279-934C-5E8C6372ED32" descr="3B028205-654A-4604-8E23-37474D69B4C4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123949"/>
            <a:ext cx="48006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446" y="4723918"/>
            <a:ext cx="4102322" cy="533882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Gwen,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Craig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6172200" y="4723918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Megan, Jon, Bonnie, Ron, Bev, Wayne 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05018"/>
      </p:ext>
    </p:extLst>
  </p:cSld>
  <p:clrMapOvr>
    <a:masterClrMapping/>
  </p:clrMapOvr>
  <p:transition advClick="0" advTm="10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33E46D52-905A-4403-B045-469240F34BCA" descr="7AB2DF4F-01BA-409B-9237-CCD420B5F69C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7"/>
          <a:stretch/>
        </p:blipFill>
        <p:spPr bwMode="auto">
          <a:xfrm>
            <a:off x="1547975" y="1411511"/>
            <a:ext cx="4368662" cy="342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E7FB06C6-2153-429F-ACA6-6797104032BC" descr="79796892-6F16-4714-B63A-1F78EF1E72CD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638" y="1411511"/>
            <a:ext cx="4571041" cy="342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4876800"/>
            <a:ext cx="3886200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Linda, Sharron, Ann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389059" y="4953000"/>
            <a:ext cx="388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Michael, Lynne, Beryl, Pat 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10998"/>
      </p:ext>
    </p:extLst>
  </p:cSld>
  <p:clrMapOvr>
    <a:masterClrMapping/>
  </p:clrMapOvr>
  <p:transition advClick="0" advTm="10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B3E653B9-3221-4D48-ACF7-0151DA4BD70F" descr="C477AED9-A53D-4099-ACF7-0F979E1F24DC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"/>
          <a:stretch/>
        </p:blipFill>
        <p:spPr bwMode="auto">
          <a:xfrm>
            <a:off x="1524000" y="1295400"/>
            <a:ext cx="463296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8FBD05D9-7FAE-4BF4-80E5-64F8D29BEC09" descr="D5AAC59F-A8D6-4004-95CA-9B9D9EB03806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00"/>
          <a:stretch/>
        </p:blipFill>
        <p:spPr bwMode="auto">
          <a:xfrm>
            <a:off x="6248688" y="1295400"/>
            <a:ext cx="43891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029200"/>
            <a:ext cx="3886200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Megan, Donna, Jon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500148" y="5029200"/>
            <a:ext cx="388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Gloria, Lorraine, Bill 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98938"/>
      </p:ext>
    </p:extLst>
  </p:cSld>
  <p:clrMapOvr>
    <a:masterClrMapping/>
  </p:clrMapOvr>
  <p:transition advClick="0" advTm="10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33" t="756" b="-1"/>
          <a:stretch/>
        </p:blipFill>
        <p:spPr>
          <a:xfrm>
            <a:off x="1510428" y="783367"/>
            <a:ext cx="2573313" cy="4817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515" y="783368"/>
            <a:ext cx="3206852" cy="481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41" y="783367"/>
            <a:ext cx="3211435" cy="48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8435"/>
      </p:ext>
    </p:extLst>
  </p:cSld>
  <p:clrMapOvr>
    <a:masterClrMapping/>
  </p:clrMapOvr>
  <p:transition advClick="0" advTm="10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07"/>
          <a:stretch/>
        </p:blipFill>
        <p:spPr>
          <a:xfrm>
            <a:off x="1447800" y="864272"/>
            <a:ext cx="2952751" cy="4973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371609"/>
            <a:ext cx="5946285" cy="39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20750"/>
      </p:ext>
    </p:extLst>
  </p:cSld>
  <p:clrMapOvr>
    <a:masterClrMapping/>
  </p:clrMapOvr>
  <p:transition advClick="0" advTm="10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87" r="7751"/>
          <a:stretch/>
        </p:blipFill>
        <p:spPr>
          <a:xfrm>
            <a:off x="1600200" y="879733"/>
            <a:ext cx="4594097" cy="254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2" b="9917"/>
          <a:stretch/>
        </p:blipFill>
        <p:spPr>
          <a:xfrm>
            <a:off x="6290419" y="3478802"/>
            <a:ext cx="4376547" cy="2415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3" t="14241"/>
          <a:stretch/>
        </p:blipFill>
        <p:spPr>
          <a:xfrm>
            <a:off x="6290419" y="879733"/>
            <a:ext cx="4377591" cy="2543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03" t="26138" b="9504"/>
          <a:stretch/>
        </p:blipFill>
        <p:spPr>
          <a:xfrm>
            <a:off x="1600200" y="3478802"/>
            <a:ext cx="4585748" cy="24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9242"/>
      </p:ext>
    </p:extLst>
  </p:cSld>
  <p:clrMapOvr>
    <a:masterClrMapping/>
  </p:clrMapOvr>
  <p:transition advClick="0" advTm="10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4"/>
          <a:stretch/>
        </p:blipFill>
        <p:spPr>
          <a:xfrm>
            <a:off x="1853639" y="705835"/>
            <a:ext cx="4470971" cy="266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4"/>
          <a:stretch/>
        </p:blipFill>
        <p:spPr>
          <a:xfrm>
            <a:off x="6379928" y="644321"/>
            <a:ext cx="3907072" cy="2745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8" b="3648"/>
          <a:stretch/>
        </p:blipFill>
        <p:spPr>
          <a:xfrm>
            <a:off x="1853639" y="3378119"/>
            <a:ext cx="4470971" cy="2318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/>
          <a:stretch/>
        </p:blipFill>
        <p:spPr>
          <a:xfrm>
            <a:off x="6351364" y="3389711"/>
            <a:ext cx="3935647" cy="23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56249"/>
      </p:ext>
    </p:extLst>
  </p:cSld>
  <p:clrMapOvr>
    <a:masterClrMapping/>
  </p:clrMapOvr>
  <p:transition advClick="0" advTm="10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3" r="8334"/>
          <a:stretch/>
        </p:blipFill>
        <p:spPr>
          <a:xfrm>
            <a:off x="1219200" y="1207766"/>
            <a:ext cx="4755272" cy="4041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2" t="4035" r="17207"/>
          <a:stretch/>
        </p:blipFill>
        <p:spPr>
          <a:xfrm>
            <a:off x="6248400" y="1207765"/>
            <a:ext cx="4424893" cy="40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6640"/>
      </p:ext>
    </p:extLst>
  </p:cSld>
  <p:clrMapOvr>
    <a:masterClrMapping/>
  </p:clrMapOvr>
  <p:transition advClick="0" advTm="10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725F0CF-5193-4ADD-9C60-ADDDC6E864C3" descr="AFA11F00-4E4E-4035-9843-FA5AA259A185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0" r="6509"/>
          <a:stretch/>
        </p:blipFill>
        <p:spPr bwMode="auto">
          <a:xfrm>
            <a:off x="1295400" y="838211"/>
            <a:ext cx="4724400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27FE0D98-F4B7-49F4-AEB9-FF04EE6F401D" descr="78EB0C40-26AA-4638-A466-D7914CBE713A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9" r="15000"/>
          <a:stretch/>
        </p:blipFill>
        <p:spPr bwMode="auto">
          <a:xfrm>
            <a:off x="6482080" y="836771"/>
            <a:ext cx="4414520" cy="45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5410210"/>
            <a:ext cx="4346575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 (June 22, 2018)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516052" y="5403516"/>
            <a:ext cx="4346575" cy="3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Linda 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75514"/>
      </p:ext>
    </p:extLst>
  </p:cSld>
  <p:clrMapOvr>
    <a:masterClrMapping/>
  </p:clrMapOvr>
  <p:transition advClick="0" advTm="10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70618B2C-A361-44DE-9FB8-35DD65E62E0B" descr="07901EAF-3C78-4AC5-9A8A-99ECE7F2CF54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0" r="13750"/>
          <a:stretch/>
        </p:blipFill>
        <p:spPr bwMode="auto">
          <a:xfrm>
            <a:off x="1676400" y="700177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47E4A71A-5BE4-4848-8AD8-9454EEBDC3AA" descr="A655E149-BDA3-4576-81FD-547E01105B95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r="16250"/>
          <a:stretch/>
        </p:blipFill>
        <p:spPr bwMode="auto">
          <a:xfrm>
            <a:off x="6172200" y="700177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1837" y="5257800"/>
            <a:ext cx="4346575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Blanche 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6208720" y="5311715"/>
            <a:ext cx="4346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 (June 22, 2018)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20291"/>
      </p:ext>
    </p:extLst>
  </p:cSld>
  <p:clrMapOvr>
    <a:masterClrMapping/>
  </p:clrMapOvr>
  <p:transition advClick="0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24A6F913-23A6-46AF-9307-D5133F6EFBBB" descr="24A6F913-23A6-46AF-9307-D5133F6EF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00193"/>
            <a:ext cx="5181600" cy="340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1B87F5CA-F3A0-4303-97DA-E9B20786892D" descr="1B87F5CA-F3A0-4303-97DA-E9B2078689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45759"/>
            <a:ext cx="3276600" cy="4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575968"/>
      </p:ext>
    </p:extLst>
  </p:cSld>
  <p:clrMapOvr>
    <a:masterClrMapping/>
  </p:clrMapOvr>
  <p:transition advClick="0" advTm="10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5"/>
          <a:stretch/>
        </p:blipFill>
        <p:spPr>
          <a:xfrm>
            <a:off x="1524007" y="762000"/>
            <a:ext cx="3129983" cy="4813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77"/>
          <a:stretch/>
        </p:blipFill>
        <p:spPr>
          <a:xfrm>
            <a:off x="4724407" y="762011"/>
            <a:ext cx="2980935" cy="4813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1" t="5546" r="8120"/>
          <a:stretch/>
        </p:blipFill>
        <p:spPr>
          <a:xfrm>
            <a:off x="7772400" y="762007"/>
            <a:ext cx="2895600" cy="48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6969"/>
      </p:ext>
    </p:extLst>
  </p:cSld>
  <p:clrMapOvr>
    <a:masterClrMapping/>
  </p:clrMapOvr>
  <p:transition advClick="0" advTm="10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6" t="5910"/>
          <a:stretch/>
        </p:blipFill>
        <p:spPr>
          <a:xfrm>
            <a:off x="1447800" y="868368"/>
            <a:ext cx="2895600" cy="4846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"/>
          <a:stretch/>
        </p:blipFill>
        <p:spPr>
          <a:xfrm>
            <a:off x="4444600" y="868369"/>
            <a:ext cx="3327800" cy="4846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2"/>
          <a:stretch/>
        </p:blipFill>
        <p:spPr>
          <a:xfrm>
            <a:off x="7886699" y="868367"/>
            <a:ext cx="2857501" cy="48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45864"/>
      </p:ext>
    </p:extLst>
  </p:cSld>
  <p:clrMapOvr>
    <a:masterClrMapping/>
  </p:clrMapOvr>
  <p:transition advClick="0" advTm="10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4" t="10278"/>
          <a:stretch/>
        </p:blipFill>
        <p:spPr>
          <a:xfrm>
            <a:off x="1506003" y="914400"/>
            <a:ext cx="3054579" cy="4400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7" b="6624"/>
          <a:stretch/>
        </p:blipFill>
        <p:spPr>
          <a:xfrm>
            <a:off x="4648206" y="914399"/>
            <a:ext cx="2960371" cy="4400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7" t="8889"/>
          <a:stretch/>
        </p:blipFill>
        <p:spPr>
          <a:xfrm>
            <a:off x="7696201" y="914399"/>
            <a:ext cx="2960948" cy="4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75511"/>
      </p:ext>
    </p:extLst>
  </p:cSld>
  <p:clrMapOvr>
    <a:masterClrMapping/>
  </p:clrMapOvr>
  <p:transition advClick="0" advTm="10000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847284"/>
            <a:ext cx="3291111" cy="4943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160" y="856704"/>
            <a:ext cx="3284840" cy="49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01865"/>
      </p:ext>
    </p:extLst>
  </p:cSld>
  <p:clrMapOvr>
    <a:masterClrMapping/>
  </p:clrMapOvr>
  <p:transition advClick="0" advTm="10000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840885"/>
            <a:ext cx="3346096" cy="502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304" y="840885"/>
            <a:ext cx="3346096" cy="50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5858"/>
      </p:ext>
    </p:extLst>
  </p:cSld>
  <p:clrMapOvr>
    <a:masterClrMapping/>
  </p:clrMapOvr>
  <p:transition advClick="0" advTm="10000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4FD6BAF-361E-463F-B90B-8B4B7D2CCC82" descr="4DE53035-4269-4E83-9131-88E2DBF19825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6" t="8333" r="17784"/>
          <a:stretch/>
        </p:blipFill>
        <p:spPr bwMode="auto">
          <a:xfrm>
            <a:off x="1295400" y="914400"/>
            <a:ext cx="426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227A586C-0E89-4394-AF2B-D7A66FE6EDFA" descr="5FB1ECBA-A512-40E5-97BB-21972420229D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4" t="3333" r="8751"/>
          <a:stretch/>
        </p:blipFill>
        <p:spPr bwMode="auto">
          <a:xfrm>
            <a:off x="6172581" y="914400"/>
            <a:ext cx="4607182" cy="418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105400"/>
            <a:ext cx="3886200" cy="609600"/>
          </a:xfrm>
        </p:spPr>
        <p:txBody>
          <a:bodyPr/>
          <a:lstStyle/>
          <a:p>
            <a:pPr algn="ctr"/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Elaine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Maksymiuk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533072" y="5098302"/>
            <a:ext cx="3886200" cy="61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Gwen &amp; Craig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11666"/>
      </p:ext>
    </p:extLst>
  </p:cSld>
  <p:clrMapOvr>
    <a:masterClrMapping/>
  </p:clrMapOvr>
  <p:transition advClick="0" advTm="10000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23E7382-8CE6-4CD8-A343-848774478249" descr="8D5CD809-47A6-4D0B-BC35-DEADDD96AF9C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72" r="5000"/>
          <a:stretch/>
        </p:blipFill>
        <p:spPr bwMode="auto">
          <a:xfrm>
            <a:off x="6400800" y="762010"/>
            <a:ext cx="43434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EB72730-7ACF-4351-9226-7D5304347160" descr="2D927939-2280-4D29-835C-0EA1DE1A1185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5000" r="13750"/>
          <a:stretch/>
        </p:blipFill>
        <p:spPr bwMode="auto">
          <a:xfrm>
            <a:off x="1447800" y="762000"/>
            <a:ext cx="4495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105400"/>
            <a:ext cx="3886200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 &amp; Ann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629400" y="5105400"/>
            <a:ext cx="388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 &amp; Darlene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74201"/>
      </p:ext>
    </p:extLst>
  </p:cSld>
  <p:clrMapOvr>
    <a:masterClrMapping/>
  </p:clrMapOvr>
  <p:transition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84157"/>
            <a:ext cx="5410199" cy="1371600"/>
          </a:xfrm>
        </p:spPr>
        <p:txBody>
          <a:bodyPr/>
          <a:lstStyle/>
          <a:p>
            <a:pPr algn="ctr"/>
            <a:r>
              <a:rPr lang="en-US" sz="4400" dirty="0"/>
              <a:t>Hazel Keeler &amp; Donna</a:t>
            </a:r>
            <a:br>
              <a:rPr lang="en-US" sz="4400" dirty="0"/>
            </a:br>
            <a:r>
              <a:rPr lang="en-US" sz="4400" dirty="0"/>
              <a:t>(1968)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838200"/>
            <a:ext cx="3657601" cy="50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163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562601"/>
            <a:ext cx="5105400" cy="380999"/>
          </a:xfrm>
        </p:spPr>
        <p:txBody>
          <a:bodyPr/>
          <a:lstStyle/>
          <a:p>
            <a:pPr algn="ctr"/>
            <a:r>
              <a:rPr lang="en-US" sz="1600" dirty="0"/>
              <a:t>Linda &amp; Darlene – Finished RN Exams! (1968)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955553"/>
            <a:ext cx="5105400" cy="4607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301" t="1160" r="8296"/>
          <a:stretch/>
        </p:blipFill>
        <p:spPr>
          <a:xfrm>
            <a:off x="6789420" y="955553"/>
            <a:ext cx="3886200" cy="46070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789420" y="5562601"/>
            <a:ext cx="3878580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Darlene &amp; Lorraine </a:t>
            </a:r>
            <a:r>
              <a:rPr lang="en-US" sz="1600" kern="0" dirty="0" smtClean="0"/>
              <a:t>- </a:t>
            </a:r>
            <a:r>
              <a:rPr lang="en-US" sz="1600" kern="0" dirty="0"/>
              <a:t>Finishing Day (1968)</a:t>
            </a:r>
          </a:p>
        </p:txBody>
      </p:sp>
    </p:spTree>
    <p:extLst>
      <p:ext uri="{BB962C8B-B14F-4D97-AF65-F5344CB8AC3E}">
        <p14:creationId xmlns:p14="http://schemas.microsoft.com/office/powerpoint/2010/main" val="257058327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532821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Bonnie, Lorraine, Donna, Bev, Blanche &amp; Donna (1968)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0" y="798753"/>
            <a:ext cx="6257925" cy="45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8444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1592B3E-614C-40F7-96C5-605BB684F79B" descr="D3AD1729-456C-4AD4-A87D-26D999358B4C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26"/>
          <a:stretch/>
        </p:blipFill>
        <p:spPr bwMode="auto">
          <a:xfrm>
            <a:off x="1524000" y="1066801"/>
            <a:ext cx="4572000" cy="382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89B5CD5E-A284-4151-94C1-8D54A4AD5F5E" descr="57598F63-0BD5-4093-9E0C-FA2B32FFC05C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9" r="1871"/>
          <a:stretch/>
        </p:blipFill>
        <p:spPr bwMode="auto">
          <a:xfrm>
            <a:off x="6172200" y="1066801"/>
            <a:ext cx="4495800" cy="382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51659" y="5105406"/>
            <a:ext cx="7888684" cy="566739"/>
          </a:xfrm>
        </p:spPr>
        <p:txBody>
          <a:bodyPr anchor="t"/>
          <a:lstStyle/>
          <a:p>
            <a:pPr algn="ctr"/>
            <a:r>
              <a:rPr lang="en-US" dirty="0" smtClean="0"/>
              <a:t>Sharon</a:t>
            </a:r>
            <a:r>
              <a:rPr lang="en-US" dirty="0"/>
              <a:t>, Pat, </a:t>
            </a:r>
            <a:r>
              <a:rPr lang="en-US" dirty="0" smtClean="0"/>
              <a:t>Darlene, Doreen – Roommates </a:t>
            </a:r>
            <a:r>
              <a:rPr lang="en-US" dirty="0"/>
              <a:t>in Vernon </a:t>
            </a:r>
            <a:r>
              <a:rPr lang="en-US" dirty="0" smtClean="0"/>
              <a:t>BC (Nov 24, 1968)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22815"/>
      </p:ext>
    </p:extLst>
  </p:cSld>
  <p:clrMapOvr>
    <a:masterClrMapping/>
  </p:clrMapOvr>
  <p:transition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072067"/>
            <a:ext cx="6970712" cy="566739"/>
          </a:xfrm>
        </p:spPr>
        <p:txBody>
          <a:bodyPr/>
          <a:lstStyle/>
          <a:p>
            <a:pPr algn="ctr"/>
            <a:r>
              <a:rPr lang="en-US" dirty="0" smtClean="0"/>
              <a:t>Camp/Canoe Friends – Gavin</a:t>
            </a:r>
            <a:r>
              <a:rPr lang="en-US" dirty="0"/>
              <a:t>, Darlene, Bill, </a:t>
            </a:r>
            <a:r>
              <a:rPr lang="en-US" dirty="0" smtClean="0"/>
              <a:t>Lorraine (June 1975)</a:t>
            </a:r>
            <a:endParaRPr lang="en-US" dirty="0"/>
          </a:p>
        </p:txBody>
      </p:sp>
      <p:pic>
        <p:nvPicPr>
          <p:cNvPr id="2051" name="B4DDB429-74F5-4512-922F-209CCA34C16B" descr="C3BE531A-E7C4-44E2-9FDC-46491AA5A149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845355"/>
            <a:ext cx="76200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97121"/>
      </p:ext>
    </p:extLst>
  </p:cSld>
  <p:clrMapOvr>
    <a:masterClrMapping/>
  </p:clrMapOvr>
  <p:transition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953001"/>
            <a:ext cx="9144000" cy="952724"/>
          </a:xfrm>
        </p:spPr>
        <p:txBody>
          <a:bodyPr/>
          <a:lstStyle/>
          <a:p>
            <a:pPr algn="ctr"/>
            <a:r>
              <a:rPr lang="en-US" sz="1800" dirty="0"/>
              <a:t>9-Year Reunion (June 25, 1977)  </a:t>
            </a:r>
            <a:br>
              <a:rPr lang="en-US" sz="1800" dirty="0"/>
            </a:br>
            <a:r>
              <a:rPr lang="en-US" sz="1800" dirty="0"/>
              <a:t>Darlene, Bonnie, Ann, Bev, Lorraine, Blanche, Pat with husbands.</a:t>
            </a:r>
            <a:br>
              <a:rPr lang="en-US" sz="1800" dirty="0"/>
            </a:br>
            <a:r>
              <a:rPr lang="en-US" sz="1800" dirty="0"/>
              <a:t> </a:t>
            </a:r>
          </a:p>
        </p:txBody>
      </p:sp>
      <p:pic>
        <p:nvPicPr>
          <p:cNvPr id="3074" name="1B13BF45-6A59-4BA5-9DB7-3C8479B5B5EC" descr="0578CEB1-6958-4D95-8982-8232A01CCBE8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3" r="7686"/>
          <a:stretch/>
        </p:blipFill>
        <p:spPr bwMode="auto">
          <a:xfrm>
            <a:off x="3733800" y="762000"/>
            <a:ext cx="5105400" cy="42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19496"/>
      </p:ext>
    </p:extLst>
  </p:cSld>
  <p:clrMapOvr>
    <a:masterClrMapping/>
  </p:clrMapOvr>
  <p:transition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5592" y="4953006"/>
            <a:ext cx="5011015" cy="566739"/>
          </a:xfrm>
        </p:spPr>
        <p:txBody>
          <a:bodyPr/>
          <a:lstStyle/>
          <a:p>
            <a:pPr algn="ctr"/>
            <a:r>
              <a:rPr lang="en-US" sz="1700" dirty="0"/>
              <a:t>9-Year Reunion (June 26, 1977)</a:t>
            </a:r>
            <a:br>
              <a:rPr lang="en-US" sz="1700" dirty="0"/>
            </a:br>
            <a:r>
              <a:rPr lang="en-US" sz="1700" dirty="0"/>
              <a:t>Pat, Bonnie, Chris, Pat at breakfast </a:t>
            </a:r>
          </a:p>
        </p:txBody>
      </p:sp>
      <p:pic>
        <p:nvPicPr>
          <p:cNvPr id="5" name="70B01435-5544-4312-9E63-0276AB1D33D7" descr="D43776DC-D1A7-4F1B-82F3-CE29A1252412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" t="889" r="17614" b="3495"/>
          <a:stretch/>
        </p:blipFill>
        <p:spPr bwMode="auto">
          <a:xfrm>
            <a:off x="1524010" y="1066810"/>
            <a:ext cx="4470699" cy="37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D5694B17-6F44-43F5-854E-1F2DF8E9A32E" descr="2EF052DC-B7C0-4596-884A-A1F2E7781193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t="3207" r="6249"/>
          <a:stretch/>
        </p:blipFill>
        <p:spPr bwMode="auto">
          <a:xfrm>
            <a:off x="6096007" y="1094716"/>
            <a:ext cx="4553815" cy="377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219204" y="5224467"/>
            <a:ext cx="5011015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700" kern="0" dirty="0"/>
              <a:t>9-Year Reunion (June 26, 1977)  </a:t>
            </a:r>
            <a:br>
              <a:rPr lang="en-US" sz="1700" kern="0" dirty="0"/>
            </a:br>
            <a:r>
              <a:rPr lang="en-US" sz="1700" kern="0" dirty="0"/>
              <a:t>Darlene, Gavin, Kiri, Kim, Bill, Pat</a:t>
            </a:r>
          </a:p>
          <a:p>
            <a:pPr algn="ctr"/>
            <a:endParaRPr lang="en-US" sz="1700" kern="0" dirty="0"/>
          </a:p>
        </p:txBody>
      </p:sp>
    </p:spTree>
    <p:extLst>
      <p:ext uri="{BB962C8B-B14F-4D97-AF65-F5344CB8AC3E}">
        <p14:creationId xmlns:p14="http://schemas.microsoft.com/office/powerpoint/2010/main" val="1844097250"/>
      </p:ext>
    </p:extLst>
  </p:cSld>
  <p:clrMapOvr>
    <a:masterClrMapping/>
  </p:clrMapOvr>
  <p:transition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072067"/>
            <a:ext cx="9144000" cy="566739"/>
          </a:xfrm>
        </p:spPr>
        <p:txBody>
          <a:bodyPr/>
          <a:lstStyle/>
          <a:p>
            <a:pPr algn="ctr"/>
            <a:r>
              <a:rPr lang="en-US" dirty="0" smtClean="0"/>
              <a:t>Friends </a:t>
            </a:r>
            <a:r>
              <a:rPr lang="en-US" dirty="0"/>
              <a:t>get </a:t>
            </a:r>
            <a:r>
              <a:rPr lang="en-US" dirty="0" smtClean="0"/>
              <a:t>together – Darlene</a:t>
            </a:r>
            <a:r>
              <a:rPr lang="en-US" dirty="0"/>
              <a:t>, Kiri, Sharon M, </a:t>
            </a:r>
            <a:r>
              <a:rPr lang="en-US" dirty="0" smtClean="0"/>
              <a:t>Adam – June 1978</a:t>
            </a:r>
            <a:endParaRPr lang="en-US" dirty="0"/>
          </a:p>
        </p:txBody>
      </p:sp>
      <p:pic>
        <p:nvPicPr>
          <p:cNvPr id="5122" name="6B8C8CBF-ECEB-427F-9500-CF40EB2A652E" descr="21D0AC3A-FF5D-41E6-96A0-A2BBB1213059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609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35652"/>
      </p:ext>
    </p:extLst>
  </p:cSld>
  <p:clrMapOvr>
    <a:masterClrMapping/>
  </p:clrMapOvr>
  <p:transition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57499"/>
            <a:ext cx="4343400" cy="1028700"/>
          </a:xfrm>
        </p:spPr>
        <p:txBody>
          <a:bodyPr/>
          <a:lstStyle/>
          <a:p>
            <a:pPr algn="ctr"/>
            <a:r>
              <a:rPr lang="en-US" sz="3600" dirty="0"/>
              <a:t>Darlene and Bev </a:t>
            </a:r>
            <a:r>
              <a:rPr lang="en-US" sz="3600" dirty="0" smtClean="0"/>
              <a:t>- </a:t>
            </a:r>
            <a:r>
              <a:rPr lang="en-US" sz="3600" dirty="0"/>
              <a:t>First day in uniforms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945532"/>
            <a:ext cx="4686300" cy="48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997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105406"/>
            <a:ext cx="3429000" cy="566739"/>
          </a:xfrm>
        </p:spPr>
        <p:txBody>
          <a:bodyPr/>
          <a:lstStyle/>
          <a:p>
            <a:pPr algn="ctr"/>
            <a:r>
              <a:rPr lang="en-US" sz="1800" dirty="0"/>
              <a:t>Friends get together (Nov 1978)</a:t>
            </a:r>
            <a:br>
              <a:rPr lang="en-US" sz="1800" dirty="0"/>
            </a:br>
            <a:r>
              <a:rPr lang="en-US" sz="1800" dirty="0"/>
              <a:t>Eleanor, Lynne, Edith, Bev R, Trish</a:t>
            </a:r>
          </a:p>
        </p:txBody>
      </p:sp>
      <p:pic>
        <p:nvPicPr>
          <p:cNvPr id="6146" name="2806EC7E-779C-4A04-9A32-D1FDF1B18356" descr="5D5A4BEE-119B-4418-B7CA-2C74F6328A2E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 bwMode="auto">
          <a:xfrm>
            <a:off x="1524006" y="1295410"/>
            <a:ext cx="4714139" cy="372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0562661-73A1-481C-B6A5-819EFAD90981" descr="992C111E-7786-437D-AF4E-2C118CE1237B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t="3813" r="8870"/>
          <a:stretch/>
        </p:blipFill>
        <p:spPr bwMode="auto">
          <a:xfrm>
            <a:off x="6314012" y="1295406"/>
            <a:ext cx="4353999" cy="376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776500" y="5105406"/>
            <a:ext cx="3429000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Friends get together (Nov 1978)</a:t>
            </a:r>
            <a:br>
              <a:rPr lang="en-US" sz="1800" kern="0" dirty="0"/>
            </a:br>
            <a:r>
              <a:rPr lang="en-US" sz="1800" kern="0" dirty="0"/>
              <a:t>Lynne, Bev R, Trish, Edith, Darlene</a:t>
            </a:r>
          </a:p>
        </p:txBody>
      </p:sp>
    </p:spTree>
    <p:extLst>
      <p:ext uri="{BB962C8B-B14F-4D97-AF65-F5344CB8AC3E}">
        <p14:creationId xmlns:p14="http://schemas.microsoft.com/office/powerpoint/2010/main" val="3003333832"/>
      </p:ext>
    </p:extLst>
  </p:cSld>
  <p:clrMapOvr>
    <a:masterClrMapping/>
  </p:clrMapOvr>
  <p:transition advClick="0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236968"/>
            <a:ext cx="9144000" cy="349999"/>
          </a:xfrm>
        </p:spPr>
        <p:txBody>
          <a:bodyPr anchor="t"/>
          <a:lstStyle/>
          <a:p>
            <a:pPr algn="ctr"/>
            <a:r>
              <a:rPr lang="en-US" sz="1800" dirty="0"/>
              <a:t>14-Year Reunion – </a:t>
            </a:r>
            <a:r>
              <a:rPr lang="en-US" sz="1800" dirty="0" err="1"/>
              <a:t>Caroll</a:t>
            </a:r>
            <a:r>
              <a:rPr lang="en-US" sz="1800" dirty="0"/>
              <a:t>, Linda, Donna, Blanche, Bev, Eleanor, Darlene, Thelma (1982)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899" y="758010"/>
            <a:ext cx="6751179" cy="439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656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808" y="4876806"/>
            <a:ext cx="4833968" cy="566739"/>
          </a:xfrm>
        </p:spPr>
        <p:txBody>
          <a:bodyPr/>
          <a:lstStyle/>
          <a:p>
            <a:pPr algn="ctr"/>
            <a:r>
              <a:rPr lang="en-US" sz="1600" dirty="0"/>
              <a:t>14-Year Reunion (June 26, 1982)</a:t>
            </a:r>
            <a:br>
              <a:rPr lang="en-US" sz="1600" dirty="0"/>
            </a:br>
            <a:r>
              <a:rPr lang="en-US" sz="1600" dirty="0"/>
              <a:t>Shirley, </a:t>
            </a:r>
            <a:r>
              <a:rPr lang="en-US" sz="1600" dirty="0" err="1"/>
              <a:t>Caroll</a:t>
            </a:r>
            <a:r>
              <a:rPr lang="en-US" sz="1600" dirty="0"/>
              <a:t>, Linda, Thelma, Bev, Pat, Darlene, Donna</a:t>
            </a:r>
          </a:p>
        </p:txBody>
      </p:sp>
      <p:pic>
        <p:nvPicPr>
          <p:cNvPr id="7170" name="473668D0-6E7D-44B4-AEF8-4C090D466F8D" descr="5E78B16C-5DED-4604-89CB-0132D3226BD6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91"/>
          <a:stretch/>
        </p:blipFill>
        <p:spPr bwMode="auto">
          <a:xfrm>
            <a:off x="1548448" y="1166336"/>
            <a:ext cx="4699959" cy="355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3038A81C-FC39-4902-80A1-C760ECFF7189" descr="076D762D-BA99-4952-9035-05E4CB44BF24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0" t="7096" r="13830"/>
          <a:stretch/>
        </p:blipFill>
        <p:spPr bwMode="auto">
          <a:xfrm>
            <a:off x="6400800" y="762011"/>
            <a:ext cx="4267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824632" y="5073955"/>
            <a:ext cx="3538568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14-Year Reunion (June 26, 1982)</a:t>
            </a:r>
            <a:br>
              <a:rPr lang="en-US" sz="1600" kern="0" dirty="0"/>
            </a:br>
            <a:r>
              <a:rPr lang="en-US" sz="1600" kern="0" dirty="0" err="1"/>
              <a:t>Caroll</a:t>
            </a:r>
            <a:r>
              <a:rPr lang="en-US" sz="1600" kern="0" dirty="0"/>
              <a:t>,  Blanche, Donna, Thelma, Linda, </a:t>
            </a:r>
            <a:br>
              <a:rPr lang="en-US" sz="1600" kern="0" dirty="0"/>
            </a:br>
            <a:r>
              <a:rPr lang="en-US" sz="1600" kern="0" dirty="0"/>
              <a:t>Darlene, Pat, Eleanor, Bev, Shirley</a:t>
            </a:r>
          </a:p>
        </p:txBody>
      </p:sp>
    </p:spTree>
    <p:extLst>
      <p:ext uri="{BB962C8B-B14F-4D97-AF65-F5344CB8AC3E}">
        <p14:creationId xmlns:p14="http://schemas.microsoft.com/office/powerpoint/2010/main" val="753984606"/>
      </p:ext>
    </p:extLst>
  </p:cSld>
  <p:clrMapOvr>
    <a:masterClrMapping/>
  </p:clrMapOvr>
  <p:transition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F96B42AD-5096-4680-BB51-19A77520E47F" descr="C8E2BCD6-30A5-402F-87C6-D80E177C3B44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" t="15152" r="13750"/>
          <a:stretch/>
        </p:blipFill>
        <p:spPr bwMode="auto">
          <a:xfrm>
            <a:off x="1524000" y="1539688"/>
            <a:ext cx="4419600" cy="31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FCCA3043-8E4D-4947-8365-E2FEA179DC0A" descr="C17DE12E-AD6E-44D8-B23B-E2B7E6B474E9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2" t="20968" r="14628"/>
          <a:stretch/>
        </p:blipFill>
        <p:spPr bwMode="auto">
          <a:xfrm>
            <a:off x="6019800" y="15240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89904" y="4876806"/>
            <a:ext cx="3687792" cy="566739"/>
          </a:xfrm>
        </p:spPr>
        <p:txBody>
          <a:bodyPr/>
          <a:lstStyle/>
          <a:p>
            <a:pPr algn="ctr"/>
            <a:r>
              <a:rPr lang="en-US" sz="1800" dirty="0"/>
              <a:t>14-Year Reunion (June 26, 1982)</a:t>
            </a:r>
            <a:br>
              <a:rPr lang="en-US" sz="1800" dirty="0"/>
            </a:br>
            <a:r>
              <a:rPr lang="en-US" sz="1800" dirty="0"/>
              <a:t>Shirley, Jon, Pat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943600" y="4879681"/>
            <a:ext cx="4724400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14-Year Reunion (June 26, 1982)</a:t>
            </a:r>
            <a:br>
              <a:rPr lang="en-US" sz="1800" kern="0" dirty="0"/>
            </a:br>
            <a:r>
              <a:rPr lang="en-US" sz="1800" kern="0" dirty="0"/>
              <a:t>Gavin, Al, Wayne, Jon, Ron, Rick, Danny, Ronnie</a:t>
            </a:r>
          </a:p>
        </p:txBody>
      </p:sp>
    </p:spTree>
    <p:extLst>
      <p:ext uri="{BB962C8B-B14F-4D97-AF65-F5344CB8AC3E}">
        <p14:creationId xmlns:p14="http://schemas.microsoft.com/office/powerpoint/2010/main" val="3249321426"/>
      </p:ext>
    </p:extLst>
  </p:cSld>
  <p:clrMapOvr>
    <a:masterClrMapping/>
  </p:clrMapOvr>
  <p:transition advClick="0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83639"/>
            <a:ext cx="8837612" cy="759961"/>
          </a:xfrm>
        </p:spPr>
        <p:txBody>
          <a:bodyPr anchor="t"/>
          <a:lstStyle/>
          <a:p>
            <a:pPr algn="ctr"/>
            <a:r>
              <a:rPr lang="en-US" dirty="0" smtClean="0"/>
              <a:t>20-Year Reunion – Eleanor, Bev, Bonnie, Judy, Linda, Pat, Donna, </a:t>
            </a:r>
            <a:br>
              <a:rPr lang="en-US" dirty="0" smtClean="0"/>
            </a:br>
            <a:r>
              <a:rPr lang="en-US" dirty="0" smtClean="0"/>
              <a:t>Lorraine, Ann, Bev, Shirley, Pat, Blanche, Edith, Darlene (1988)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11" y="990600"/>
            <a:ext cx="6981825" cy="41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225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83639"/>
            <a:ext cx="8837612" cy="759961"/>
          </a:xfrm>
        </p:spPr>
        <p:txBody>
          <a:bodyPr anchor="t"/>
          <a:lstStyle/>
          <a:p>
            <a:pPr algn="ctr"/>
            <a:r>
              <a:rPr lang="en-US" dirty="0" smtClean="0"/>
              <a:t>20-Year Reunion – Lorraine, Darlene, Pat, Bonnie, Donna, Judy, </a:t>
            </a:r>
            <a:br>
              <a:rPr lang="en-US" dirty="0" smtClean="0"/>
            </a:br>
            <a:r>
              <a:rPr lang="en-US" dirty="0" smtClean="0"/>
              <a:t>Bev, Shirley, Eleanor, Ann, Edith, Bev, Pat, Blanche, Linda (1988)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3" t="4406" r="7972" b="14470"/>
          <a:stretch/>
        </p:blipFill>
        <p:spPr>
          <a:xfrm>
            <a:off x="2743200" y="990600"/>
            <a:ext cx="66751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4184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920" y="4876807"/>
            <a:ext cx="4609287" cy="349999"/>
          </a:xfrm>
        </p:spPr>
        <p:txBody>
          <a:bodyPr anchor="t"/>
          <a:lstStyle/>
          <a:p>
            <a:pPr algn="ctr"/>
            <a:r>
              <a:rPr lang="en-US" dirty="0" smtClean="0"/>
              <a:t>20-Year Reunion (Bev &amp; Judy) – 1988</a:t>
            </a:r>
            <a:endParaRPr lang="en-US" dirty="0"/>
          </a:p>
        </p:txBody>
      </p:sp>
      <p:pic>
        <p:nvPicPr>
          <p:cNvPr id="7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71" t="-3" r="16824" b="-1540"/>
          <a:stretch/>
        </p:blipFill>
        <p:spPr>
          <a:xfrm rot="5400000">
            <a:off x="7467600" y="1004988"/>
            <a:ext cx="3566160" cy="40233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464" t="6757" r="6900" b="8779"/>
          <a:stretch/>
        </p:blipFill>
        <p:spPr>
          <a:xfrm>
            <a:off x="1562920" y="1273593"/>
            <a:ext cx="4609287" cy="348615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065966" y="4876807"/>
            <a:ext cx="4369428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Bev &amp; Judy</a:t>
            </a:r>
          </a:p>
        </p:txBody>
      </p:sp>
    </p:spTree>
    <p:extLst>
      <p:ext uri="{BB962C8B-B14F-4D97-AF65-F5344CB8AC3E}">
        <p14:creationId xmlns:p14="http://schemas.microsoft.com/office/powerpoint/2010/main" val="106219403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3" y="54412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20-Year Reunion – Eleanor, Pat, Edith, Darlene (1988)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57" y="987394"/>
            <a:ext cx="7822844" cy="43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058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242748"/>
            <a:ext cx="8837612" cy="700852"/>
          </a:xfrm>
        </p:spPr>
        <p:txBody>
          <a:bodyPr anchor="t"/>
          <a:lstStyle/>
          <a:p>
            <a:pPr algn="ctr"/>
            <a:r>
              <a:rPr lang="en-US" dirty="0" smtClean="0"/>
              <a:t>25-Year Reunion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Blanche, Darlene, Lorraine, Gloria, Shirley, Bev, Linda, Edith, Donna, Beryl (1993)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6" y="990611"/>
            <a:ext cx="6261755" cy="42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3135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0420" y="4657726"/>
            <a:ext cx="4048165" cy="501628"/>
          </a:xfrm>
        </p:spPr>
        <p:txBody>
          <a:bodyPr anchor="t"/>
          <a:lstStyle/>
          <a:p>
            <a:pPr algn="ctr"/>
            <a:r>
              <a:rPr lang="en-US" dirty="0" smtClean="0"/>
              <a:t>Donna, Bev, Ann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3069" r="19041"/>
          <a:stretch/>
        </p:blipFill>
        <p:spPr>
          <a:xfrm>
            <a:off x="1310421" y="1219211"/>
            <a:ext cx="4048164" cy="34692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2" r="5541"/>
          <a:stretch/>
        </p:blipFill>
        <p:spPr>
          <a:xfrm>
            <a:off x="5621045" y="1219209"/>
            <a:ext cx="5046956" cy="34385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5300715"/>
            <a:ext cx="9144000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25-Year </a:t>
            </a:r>
            <a:r>
              <a:rPr lang="en-US" kern="0" dirty="0" smtClean="0"/>
              <a:t>Reunion - 1993 </a:t>
            </a:r>
            <a:endParaRPr lang="en-US" kern="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562600" y="4657726"/>
            <a:ext cx="5105400" cy="5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Donna, Bev, Shirley T., Linda</a:t>
            </a:r>
          </a:p>
        </p:txBody>
      </p:sp>
    </p:spTree>
    <p:extLst>
      <p:ext uri="{BB962C8B-B14F-4D97-AF65-F5344CB8AC3E}">
        <p14:creationId xmlns:p14="http://schemas.microsoft.com/office/powerpoint/2010/main" val="49398149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3E40E968-D79A-4734-BB6A-54DC8938E9F9" descr="8289017D-5B35-41DC-B7CE-1E131F603C79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0" r="11797"/>
          <a:stretch/>
        </p:blipFill>
        <p:spPr bwMode="auto">
          <a:xfrm>
            <a:off x="1524000" y="874537"/>
            <a:ext cx="2539107" cy="431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9A49F296-DBAF-4DAB-B074-BF274205A69C" descr="A75856CF-E4D2-4A31-90BA-C6F656CB21C0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681" y="874537"/>
            <a:ext cx="3238500" cy="431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4B8BC18-CE49-4709-8D56-19E7EEC21D23" descr="61A83DF0-E462-42AA-863A-49330A79A50E@te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97"/>
          <a:stretch/>
        </p:blipFill>
        <p:spPr bwMode="auto">
          <a:xfrm>
            <a:off x="7610753" y="874537"/>
            <a:ext cx="3057247" cy="431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3999" y="5310599"/>
            <a:ext cx="2539108" cy="605800"/>
          </a:xfrm>
        </p:spPr>
        <p:txBody>
          <a:bodyPr anchor="t"/>
          <a:lstStyle/>
          <a:p>
            <a:pPr algn="ctr"/>
            <a:r>
              <a:rPr lang="en-US" sz="1600" dirty="0"/>
              <a:t>Blanche and Bev checking </a:t>
            </a:r>
            <a:br>
              <a:rPr lang="en-US" sz="1600" dirty="0"/>
            </a:br>
            <a:r>
              <a:rPr lang="en-US" sz="1600" dirty="0"/>
              <a:t>out the style!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67200" y="5310599"/>
            <a:ext cx="3124200" cy="6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Fun times in residence!</a:t>
            </a:r>
            <a:br>
              <a:rPr lang="en-US" sz="1600" kern="0" dirty="0"/>
            </a:br>
            <a:r>
              <a:rPr lang="en-US" sz="1600" kern="0" dirty="0"/>
              <a:t>Joanna Moncrief, Bev and Donna</a:t>
            </a:r>
            <a:br>
              <a:rPr lang="en-US" sz="1600" kern="0" dirty="0"/>
            </a:br>
            <a:endParaRPr lang="en-US" sz="1600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10752" y="5310599"/>
            <a:ext cx="3057247" cy="6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Residence life! </a:t>
            </a:r>
            <a:br>
              <a:rPr lang="en-US" sz="1600" kern="0" dirty="0"/>
            </a:br>
            <a:r>
              <a:rPr lang="en-US" sz="1600" kern="0" dirty="0"/>
              <a:t>Best place to study for Donna!</a:t>
            </a:r>
          </a:p>
        </p:txBody>
      </p:sp>
    </p:spTree>
    <p:extLst>
      <p:ext uri="{BB962C8B-B14F-4D97-AF65-F5344CB8AC3E}">
        <p14:creationId xmlns:p14="http://schemas.microsoft.com/office/powerpoint/2010/main" val="41674683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286001" y="4953007"/>
            <a:ext cx="2740324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25-Year Reunion (1993) </a:t>
            </a:r>
          </a:p>
          <a:p>
            <a:pPr algn="ctr"/>
            <a:r>
              <a:rPr lang="en-US" kern="0" dirty="0"/>
              <a:t>Darlene &amp; Lorraine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34"/>
          <a:stretch/>
        </p:blipFill>
        <p:spPr>
          <a:xfrm>
            <a:off x="1371600" y="1447800"/>
            <a:ext cx="4648200" cy="3429000"/>
          </a:xfrm>
          <a:prstGeom prst="rect">
            <a:avLst/>
          </a:prstGeom>
        </p:spPr>
      </p:pic>
      <p:pic>
        <p:nvPicPr>
          <p:cNvPr id="9218" name="53A55906-E8BE-4FD7-A3FF-49995904F6FB" descr="6D8FDD14-E6F9-4490-A9E6-7FDCB8190EC7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0" t="5000"/>
          <a:stretch/>
        </p:blipFill>
        <p:spPr bwMode="auto">
          <a:xfrm>
            <a:off x="6553200" y="762000"/>
            <a:ext cx="419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91401" y="5105407"/>
            <a:ext cx="2740324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25-Year Reunion (1993) </a:t>
            </a:r>
          </a:p>
          <a:p>
            <a:pPr algn="ctr"/>
            <a:r>
              <a:rPr lang="en-US" kern="0" dirty="0"/>
              <a:t>Blanche, Bev, Jon </a:t>
            </a:r>
          </a:p>
        </p:txBody>
      </p:sp>
    </p:spTree>
    <p:extLst>
      <p:ext uri="{BB962C8B-B14F-4D97-AF65-F5344CB8AC3E}">
        <p14:creationId xmlns:p14="http://schemas.microsoft.com/office/powerpoint/2010/main" val="116937669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3C5B5D1E-1FCB-4E6D-A1D0-764245A94CEF" descr="3C5B5D1E-1FCB-4E6D-A1D0-764245A94CE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45"/>
          <a:stretch/>
        </p:blipFill>
        <p:spPr bwMode="auto">
          <a:xfrm>
            <a:off x="1600200" y="1219200"/>
            <a:ext cx="4724400" cy="39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B7B71B28-98FF-4367-805C-F25F79620E6E" descr="B7B71B28-98FF-4367-805C-F25F79620E6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923" y="1219207"/>
            <a:ext cx="4119842" cy="395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867154"/>
      </p:ext>
    </p:extLst>
  </p:cSld>
  <p:clrMapOvr>
    <a:masterClrMapping/>
  </p:clrMapOvr>
  <p:transition advClick="0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226069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Shopping trip to Edmonton – Donna, Blanche, Lorraine, Bev, Bonnie (1997)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279" y="928677"/>
            <a:ext cx="7010400" cy="41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776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E875BB3C-061E-499B-905C-03864A1654EF" descr="0C0B7828-391F-424F-98CF-4F6BDDFCCDF1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5"/>
          <a:stretch/>
        </p:blipFill>
        <p:spPr bwMode="auto">
          <a:xfrm>
            <a:off x="3124200" y="990603"/>
            <a:ext cx="6096000" cy="426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84674" y="52888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Mini 29-Year </a:t>
            </a:r>
            <a:r>
              <a:rPr lang="en-US" dirty="0"/>
              <a:t>Reunion (Nov 8, 1997)</a:t>
            </a:r>
            <a:br>
              <a:rPr lang="en-US" dirty="0"/>
            </a:br>
            <a:r>
              <a:rPr lang="en-US" dirty="0"/>
              <a:t>Blanche, Lynn, Bev, Thelma, Donna, Lorraine, Darlene, Bonnie, Edith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7159"/>
      </p:ext>
    </p:extLst>
  </p:cSld>
  <p:clrMapOvr>
    <a:masterClrMapping/>
  </p:clrMapOvr>
  <p:transition advClick="0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364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Mini 29-Year Reunion (1997)</a:t>
            </a:r>
            <a:br>
              <a:rPr lang="en-US" dirty="0" smtClean="0"/>
            </a:br>
            <a:r>
              <a:rPr lang="en-US" dirty="0" smtClean="0"/>
              <a:t>Thelma, Darlene, Lorraine, Blanche, Lynne, Bonnie, Donna, Edith, Bev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1" y="949587"/>
            <a:ext cx="7263028" cy="41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2627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2126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30-Year Reunion (1998)</a:t>
            </a:r>
            <a:br>
              <a:rPr lang="en-US" dirty="0" smtClean="0"/>
            </a:br>
            <a:r>
              <a:rPr lang="en-US" dirty="0" smtClean="0"/>
              <a:t>Bev, Pat, Donna, Linda, Thelma, Blanche, </a:t>
            </a:r>
            <a:r>
              <a:rPr lang="en-US" dirty="0" err="1" smtClean="0"/>
              <a:t>Caroll</a:t>
            </a:r>
            <a:r>
              <a:rPr lang="en-US" dirty="0" smtClean="0"/>
              <a:t>, Edith, Bonnie, Darlene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523" y="948205"/>
            <a:ext cx="5669923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5013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1DC53A12-6EDF-484E-A7D5-54FE765E5377" descr="1DC53A12-6EDF-484E-A7D5-54FE765E537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2" b="10786"/>
          <a:stretch/>
        </p:blipFill>
        <p:spPr bwMode="auto">
          <a:xfrm>
            <a:off x="6400800" y="1600208"/>
            <a:ext cx="443484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1665791D-EB90-48F1-BA39-F202EB0111F4" descr="F33D3E56-9FA6-4976-B016-FA8911A0059A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9" t="17953" r="20001" b="12046"/>
          <a:stretch/>
        </p:blipFill>
        <p:spPr bwMode="auto">
          <a:xfrm>
            <a:off x="1600200" y="1600208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84679" y="4876807"/>
            <a:ext cx="4460211" cy="349999"/>
          </a:xfrm>
        </p:spPr>
        <p:txBody>
          <a:bodyPr anchor="t"/>
          <a:lstStyle/>
          <a:p>
            <a:pPr algn="ctr"/>
            <a:r>
              <a:rPr lang="en-US" sz="1800" dirty="0"/>
              <a:t>30-Year Reunion (June 27, 1998)</a:t>
            </a:r>
            <a:br>
              <a:rPr lang="en-US" sz="1800" dirty="0"/>
            </a:br>
            <a:r>
              <a:rPr lang="en-US" sz="1800" dirty="0"/>
              <a:t>Donna, Pat, Linda, Bonnie, Lorraine, </a:t>
            </a:r>
            <a:br>
              <a:rPr lang="en-US" sz="1800" dirty="0"/>
            </a:br>
            <a:r>
              <a:rPr lang="en-US" sz="1800" dirty="0"/>
              <a:t>Ann, Edith, Darlene, Bev, Thelma</a:t>
            </a:r>
          </a:p>
        </p:txBody>
      </p:sp>
    </p:spTree>
    <p:extLst>
      <p:ext uri="{BB962C8B-B14F-4D97-AF65-F5344CB8AC3E}">
        <p14:creationId xmlns:p14="http://schemas.microsoft.com/office/powerpoint/2010/main" val="3197735488"/>
      </p:ext>
    </p:extLst>
  </p:cSld>
  <p:clrMapOvr>
    <a:masterClrMapping/>
  </p:clrMapOvr>
  <p:transition advClick="0" advTm="1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683" y="50292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A visit to Edmonton! (2001)</a:t>
            </a:r>
            <a:br>
              <a:rPr lang="en-US" dirty="0" smtClean="0"/>
            </a:br>
            <a:r>
              <a:rPr lang="en-US" dirty="0" smtClean="0"/>
              <a:t>Thelma, Darlene, Pat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449" y="819631"/>
            <a:ext cx="7308079" cy="423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3785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47244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35-Year Reunion (2003) </a:t>
            </a:r>
            <a:br>
              <a:rPr lang="en-US" dirty="0" smtClean="0"/>
            </a:br>
            <a:r>
              <a:rPr lang="en-US" dirty="0" smtClean="0"/>
              <a:t>Bonnie, Blanche, Pat, Darlene, Bev, Donna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93031" y="-1545024"/>
            <a:ext cx="3428999" cy="866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859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953000"/>
            <a:ext cx="9144000" cy="914400"/>
          </a:xfrm>
        </p:spPr>
        <p:txBody>
          <a:bodyPr/>
          <a:lstStyle/>
          <a:p>
            <a:pPr algn="ctr"/>
            <a:r>
              <a:rPr lang="en-US" dirty="0"/>
              <a:t>35-Year Reunion </a:t>
            </a:r>
            <a:r>
              <a:rPr lang="en-US" dirty="0" smtClean="0"/>
              <a:t>(June 2003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Blanche, Ann, Pat, Pat,  Beryl,  Sharron, Darlene,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Linda</a:t>
            </a:r>
            <a:r>
              <a:rPr lang="en-US" dirty="0"/>
              <a:t>, </a:t>
            </a:r>
            <a:r>
              <a:rPr lang="en-US" dirty="0" smtClean="0"/>
              <a:t>Bev</a:t>
            </a:r>
            <a:r>
              <a:rPr lang="en-US" dirty="0"/>
              <a:t>, Lynne, </a:t>
            </a:r>
            <a:r>
              <a:rPr lang="en-US" dirty="0" err="1"/>
              <a:t>Caroll</a:t>
            </a:r>
            <a:r>
              <a:rPr lang="en-US" dirty="0"/>
              <a:t>, Donna, Nancy, Linda, Trish</a:t>
            </a:r>
          </a:p>
        </p:txBody>
      </p:sp>
      <p:pic>
        <p:nvPicPr>
          <p:cNvPr id="12290" name="4EA55357-C2F8-4545-BDCD-F32FF34122DA" descr="83D6074D-20BC-4958-92F7-A366973963D1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176" y="914407"/>
            <a:ext cx="6016624" cy="39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314084"/>
      </p:ext>
    </p:extLst>
  </p:cSld>
  <p:clrMapOvr>
    <a:masterClrMapping/>
  </p:clrMapOvr>
  <p:transition advClick="0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1665811-C1F0-40A4-9A94-76CF3C175008" descr="77B46C65-F600-460A-82D6-01FF5CDAA2B8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777240"/>
            <a:ext cx="336042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6F5CE200-06B4-44E2-9D5E-709330ED97D4" descr="781CDDD9-CC03-4D61-881C-A2AEB87748EA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1" y="777240"/>
            <a:ext cx="336042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7001" y="5334000"/>
            <a:ext cx="3329940" cy="609600"/>
          </a:xfrm>
        </p:spPr>
        <p:txBody>
          <a:bodyPr anchor="t"/>
          <a:lstStyle/>
          <a:p>
            <a:pPr algn="ctr"/>
            <a:r>
              <a:rPr lang="en-US" sz="1600" dirty="0"/>
              <a:t>Blanche and Bev ready </a:t>
            </a:r>
            <a:br>
              <a:rPr lang="en-US" sz="1600" dirty="0"/>
            </a:br>
            <a:r>
              <a:rPr lang="en-US" sz="1600" dirty="0"/>
              <a:t>to go to a formal!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48401" y="5334000"/>
            <a:ext cx="33604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600" kern="0" dirty="0"/>
              <a:t>Belles at the Bess - WOW!</a:t>
            </a:r>
          </a:p>
          <a:p>
            <a:pPr algn="ctr"/>
            <a:r>
              <a:rPr lang="en-US" sz="1600" kern="0" dirty="0"/>
              <a:t>Barb Thompson, Bev, Donna </a:t>
            </a:r>
          </a:p>
        </p:txBody>
      </p:sp>
    </p:spTree>
    <p:extLst>
      <p:ext uri="{BB962C8B-B14F-4D97-AF65-F5344CB8AC3E}">
        <p14:creationId xmlns:p14="http://schemas.microsoft.com/office/powerpoint/2010/main" val="240648652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68DC7652-2507-40EF-9668-5A4C30D403E8" descr="78045716-7CC8-43BD-9A44-781014FC9C1E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99" t="25119" r="3151"/>
          <a:stretch/>
        </p:blipFill>
        <p:spPr bwMode="auto">
          <a:xfrm>
            <a:off x="3276607" y="762010"/>
            <a:ext cx="5938687" cy="39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48006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35-Year Reunion (June 20, 2003)</a:t>
            </a:r>
            <a:br>
              <a:rPr lang="en-US" dirty="0" smtClean="0"/>
            </a:br>
            <a:r>
              <a:rPr lang="en-US" dirty="0" err="1" smtClean="0"/>
              <a:t>Caroll</a:t>
            </a:r>
            <a:r>
              <a:rPr lang="en-US" dirty="0"/>
              <a:t>, Ann, Nancy, Beryl, Linda, Sharron, Donna, Pat O,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Darlene</a:t>
            </a:r>
            <a:r>
              <a:rPr lang="en-US" dirty="0"/>
              <a:t>, Bonnie, Pat W, Lynne, Linda, Bev, Blanche, Trish</a:t>
            </a:r>
          </a:p>
        </p:txBody>
      </p:sp>
    </p:spTree>
    <p:extLst>
      <p:ext uri="{BB962C8B-B14F-4D97-AF65-F5344CB8AC3E}">
        <p14:creationId xmlns:p14="http://schemas.microsoft.com/office/powerpoint/2010/main" val="3096033540"/>
      </p:ext>
    </p:extLst>
  </p:cSld>
  <p:clrMapOvr>
    <a:masterClrMapping/>
  </p:clrMapOvr>
  <p:transition advClick="0" advTm="1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5" y="2286000"/>
            <a:ext cx="3270251" cy="2514600"/>
          </a:xfrm>
        </p:spPr>
        <p:txBody>
          <a:bodyPr/>
          <a:lstStyle/>
          <a:p>
            <a:pPr algn="ctr"/>
            <a:r>
              <a:rPr lang="en-US" sz="4400" dirty="0"/>
              <a:t>Yvonne Brown still teaching us at Ellis Hall</a:t>
            </a:r>
            <a:br>
              <a:rPr lang="en-US" sz="4400" dirty="0"/>
            </a:br>
            <a:r>
              <a:rPr lang="en-US" sz="4400" dirty="0"/>
              <a:t>(2003)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12" y="792480"/>
            <a:ext cx="319510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890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48768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35-Year Reunion (2003)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Trish &amp; Lynne singing for Breakfast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034" y="762007"/>
            <a:ext cx="661677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91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2" y="5083137"/>
            <a:ext cx="4114799" cy="600871"/>
          </a:xfrm>
        </p:spPr>
        <p:txBody>
          <a:bodyPr anchor="t"/>
          <a:lstStyle/>
          <a:p>
            <a:pPr algn="ctr"/>
            <a:r>
              <a:rPr lang="en-US" dirty="0" smtClean="0"/>
              <a:t>40-Year Reunion </a:t>
            </a:r>
            <a:r>
              <a:rPr lang="en-US" dirty="0"/>
              <a:t>(</a:t>
            </a:r>
            <a:r>
              <a:rPr lang="en-US" dirty="0" smtClean="0"/>
              <a:t>2008)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40" r="4150"/>
          <a:stretch/>
        </p:blipFill>
        <p:spPr>
          <a:xfrm>
            <a:off x="1600200" y="798671"/>
            <a:ext cx="4114800" cy="4284456"/>
          </a:xfrm>
          <a:prstGeom prst="rect">
            <a:avLst/>
          </a:prstGeom>
        </p:spPr>
      </p:pic>
      <p:pic>
        <p:nvPicPr>
          <p:cNvPr id="16386" name="5AEBA47D-B944-4B1C-AD4B-D9B4D4706DDB" descr="638AF7D8-21F0-42C6-A58D-ACBD5F0413AD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943600" y="4800607"/>
            <a:ext cx="4724400" cy="8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40-Year Reunion (2008)</a:t>
            </a:r>
          </a:p>
          <a:p>
            <a:pPr algn="ctr"/>
            <a:r>
              <a:rPr lang="en-US" kern="0" dirty="0"/>
              <a:t>The Guys: Don, Jon, Allen, Ron, Gavin, Wally</a:t>
            </a:r>
          </a:p>
        </p:txBody>
      </p:sp>
    </p:spTree>
    <p:extLst>
      <p:ext uri="{BB962C8B-B14F-4D97-AF65-F5344CB8AC3E}">
        <p14:creationId xmlns:p14="http://schemas.microsoft.com/office/powerpoint/2010/main" val="336326925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631" y="4914243"/>
            <a:ext cx="4648200" cy="724557"/>
          </a:xfrm>
        </p:spPr>
        <p:txBody>
          <a:bodyPr anchor="t"/>
          <a:lstStyle/>
          <a:p>
            <a:pPr algn="ctr"/>
            <a:r>
              <a:rPr lang="en-US" dirty="0" smtClean="0"/>
              <a:t>40-Year Reunion (June 2008)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Thelma,Bonnie,Donna,Bev</a:t>
            </a:r>
            <a:r>
              <a:rPr lang="en-US" dirty="0"/>
              <a:t>, Blanche</a:t>
            </a:r>
          </a:p>
        </p:txBody>
      </p:sp>
      <p:pic>
        <p:nvPicPr>
          <p:cNvPr id="14338" name="D6AB6146-D1FA-458A-A340-6A438C1A3E0D" descr="F05F232E-939F-40BB-BB47-95BA540C16D1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/>
          <a:stretch/>
        </p:blipFill>
        <p:spPr bwMode="auto">
          <a:xfrm>
            <a:off x="1676401" y="777240"/>
            <a:ext cx="528066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1650F0A9-E9C3-4B3F-851D-8FC6B5532D46" descr="4FD62318-542E-4AC9-966D-2B9948A57DA6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13750" r="15001" b="3670"/>
          <a:stretch/>
        </p:blipFill>
        <p:spPr bwMode="auto">
          <a:xfrm>
            <a:off x="7783996" y="777240"/>
            <a:ext cx="249140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91400" y="4892040"/>
            <a:ext cx="3276600" cy="7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40-Year Reunion (June 2008)</a:t>
            </a:r>
            <a:br>
              <a:rPr lang="en-US" kern="0" dirty="0"/>
            </a:br>
            <a:r>
              <a:rPr lang="en-US" kern="0" dirty="0"/>
              <a:t>Yvonne Brown with her book</a:t>
            </a:r>
          </a:p>
        </p:txBody>
      </p:sp>
    </p:spTree>
    <p:extLst>
      <p:ext uri="{BB962C8B-B14F-4D97-AF65-F5344CB8AC3E}">
        <p14:creationId xmlns:p14="http://schemas.microsoft.com/office/powerpoint/2010/main" val="302678234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620" y="3803415"/>
            <a:ext cx="3276600" cy="349999"/>
          </a:xfrm>
        </p:spPr>
        <p:txBody>
          <a:bodyPr anchor="t"/>
          <a:lstStyle/>
          <a:p>
            <a:pPr algn="ctr"/>
            <a:r>
              <a:rPr lang="en-US" dirty="0" smtClean="0"/>
              <a:t>40-Year Reunion (June 2008)</a:t>
            </a:r>
            <a:br>
              <a:rPr lang="en-US" dirty="0" smtClean="0"/>
            </a:br>
            <a:r>
              <a:rPr lang="en-US" dirty="0" smtClean="0"/>
              <a:t>Darlene, Linda &amp; Ann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577453"/>
            <a:ext cx="4206240" cy="2225965"/>
          </a:xfrm>
          <a:prstGeom prst="rect">
            <a:avLst/>
          </a:prstGeom>
        </p:spPr>
      </p:pic>
      <p:pic>
        <p:nvPicPr>
          <p:cNvPr id="15362" name="4014AC63-398D-4066-A125-643DF64D18C4" descr="8CD7DA9B-2647-4AB7-8FEB-28B2BFE9D242@te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0" r="7500" b="16667"/>
          <a:stretch/>
        </p:blipFill>
        <p:spPr bwMode="auto">
          <a:xfrm>
            <a:off x="1575417" y="839865"/>
            <a:ext cx="4663440" cy="37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811637" y="4541004"/>
            <a:ext cx="4191000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40-Year Reunion (June 2008)</a:t>
            </a:r>
            <a:br>
              <a:rPr lang="en-US" kern="0" dirty="0"/>
            </a:br>
            <a:r>
              <a:rPr lang="en-US" kern="0" dirty="0"/>
              <a:t>Donna, Darlene, Bev, Bonnie, Blanche</a:t>
            </a:r>
          </a:p>
        </p:txBody>
      </p:sp>
    </p:spTree>
    <p:extLst>
      <p:ext uri="{BB962C8B-B14F-4D97-AF65-F5344CB8AC3E}">
        <p14:creationId xmlns:p14="http://schemas.microsoft.com/office/powerpoint/2010/main" val="328822493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6" y="5105410"/>
            <a:ext cx="3270251" cy="613157"/>
          </a:xfrm>
        </p:spPr>
        <p:txBody>
          <a:bodyPr/>
          <a:lstStyle/>
          <a:p>
            <a:pPr algn="ctr"/>
            <a:r>
              <a:rPr lang="en-US" sz="1800" dirty="0"/>
              <a:t>40-Year Reunion (2008)</a:t>
            </a:r>
            <a:br>
              <a:rPr lang="en-US" sz="1800" dirty="0"/>
            </a:br>
            <a:r>
              <a:rPr lang="en-US" sz="1800" dirty="0"/>
              <a:t>Nancy &amp; Beryl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0" y="848696"/>
            <a:ext cx="4173115" cy="4180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392" y="1508959"/>
            <a:ext cx="4917615" cy="291065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172200" y="4495807"/>
            <a:ext cx="4648200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sz="1800" kern="0" dirty="0"/>
              <a:t>40-Year Reunion (2008) </a:t>
            </a:r>
          </a:p>
          <a:p>
            <a:pPr algn="ctr"/>
            <a:r>
              <a:rPr lang="en-US" sz="1800" kern="0" dirty="0"/>
              <a:t>Beryl &amp; Lorraine</a:t>
            </a:r>
          </a:p>
        </p:txBody>
      </p:sp>
    </p:spTree>
    <p:extLst>
      <p:ext uri="{BB962C8B-B14F-4D97-AF65-F5344CB8AC3E}">
        <p14:creationId xmlns:p14="http://schemas.microsoft.com/office/powerpoint/2010/main" val="33545526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816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40-Year Reunion (Thelma, Sharron, Linda) –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11" y="839080"/>
            <a:ext cx="8362951" cy="41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12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294476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40-Year Reunion (Ann, Darlene, Nancy, Beryl, Thelma) – 2008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1400" y="685800"/>
            <a:ext cx="5486400" cy="4114800"/>
          </a:xfrm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974" y="762011"/>
            <a:ext cx="7339012" cy="44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3966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6" y="1954915"/>
            <a:ext cx="3270251" cy="2514600"/>
          </a:xfrm>
        </p:spPr>
        <p:txBody>
          <a:bodyPr/>
          <a:lstStyle/>
          <a:p>
            <a:pPr algn="ctr"/>
            <a:r>
              <a:rPr lang="en-US" sz="4400" dirty="0"/>
              <a:t>Barry &amp; Yvonne Brown </a:t>
            </a:r>
            <a:br>
              <a:rPr lang="en-US" sz="4400" dirty="0"/>
            </a:br>
            <a:r>
              <a:rPr lang="en-US" sz="4400" dirty="0"/>
              <a:t>(2008)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1" y="762010"/>
            <a:ext cx="4425464" cy="490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747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069" y="5295900"/>
            <a:ext cx="4634132" cy="3810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Bonnie &amp; Barbara</a:t>
            </a:r>
            <a:r>
              <a:rPr lang="en-US" dirty="0"/>
              <a:t> </a:t>
            </a:r>
            <a:r>
              <a:rPr lang="en-US" dirty="0" smtClean="0"/>
              <a:t>(1966)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69" y="762001"/>
            <a:ext cx="4634132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733" t="4543" r="10733" b="6105"/>
          <a:stretch/>
        </p:blipFill>
        <p:spPr>
          <a:xfrm>
            <a:off x="6248400" y="762000"/>
            <a:ext cx="3926664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629401" y="5257801"/>
            <a:ext cx="3657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Shirley &amp; Darlene (1966)</a:t>
            </a:r>
          </a:p>
        </p:txBody>
      </p:sp>
    </p:spTree>
    <p:extLst>
      <p:ext uri="{BB962C8B-B14F-4D97-AF65-F5344CB8AC3E}">
        <p14:creationId xmlns:p14="http://schemas.microsoft.com/office/powerpoint/2010/main" val="38306650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2126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40-Year Reunion </a:t>
            </a:r>
            <a:br>
              <a:rPr lang="en-US" dirty="0" smtClean="0"/>
            </a:br>
            <a:r>
              <a:rPr lang="en-US" dirty="0" smtClean="0"/>
              <a:t>(Darlene, Blanche, Lorraine, Bonnie, Sharron, Donna, Linda, Bev) –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0" y="1049934"/>
            <a:ext cx="83724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4084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02919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40-Year Reunion (2008) </a:t>
            </a:r>
            <a:br>
              <a:rPr lang="en-US" dirty="0" smtClean="0"/>
            </a:br>
            <a:r>
              <a:rPr lang="en-US" dirty="0" smtClean="0"/>
              <a:t>Donna, Bonnie, Bev, Blanche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39" y="1143000"/>
            <a:ext cx="80391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1864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296855"/>
            <a:ext cx="3505200" cy="418145"/>
          </a:xfrm>
        </p:spPr>
        <p:txBody>
          <a:bodyPr/>
          <a:lstStyle/>
          <a:p>
            <a:pPr algn="ctr"/>
            <a:r>
              <a:rPr lang="en-US" dirty="0"/>
              <a:t>40-Year </a:t>
            </a:r>
            <a:r>
              <a:rPr lang="en-US" dirty="0" smtClean="0"/>
              <a:t>Reunion</a:t>
            </a:r>
            <a:r>
              <a:rPr lang="en-US" dirty="0"/>
              <a:t> (2008)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363" b="2832"/>
          <a:stretch/>
        </p:blipFill>
        <p:spPr>
          <a:xfrm>
            <a:off x="1905000" y="1066800"/>
            <a:ext cx="3505200" cy="423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33" r="10709"/>
          <a:stretch/>
        </p:blipFill>
        <p:spPr>
          <a:xfrm>
            <a:off x="5867400" y="1066800"/>
            <a:ext cx="4854449" cy="42300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867400" y="5296856"/>
            <a:ext cx="4854449" cy="64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40-Year Reunion (2008)</a:t>
            </a:r>
            <a:br>
              <a:rPr lang="en-US" kern="0" dirty="0"/>
            </a:br>
            <a:r>
              <a:rPr lang="en-US" kern="0" dirty="0"/>
              <a:t>Darlene &amp; Lorraine </a:t>
            </a:r>
          </a:p>
        </p:txBody>
      </p:sp>
    </p:spTree>
    <p:extLst>
      <p:ext uri="{BB962C8B-B14F-4D97-AF65-F5344CB8AC3E}">
        <p14:creationId xmlns:p14="http://schemas.microsoft.com/office/powerpoint/2010/main" val="299203066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040857"/>
            <a:ext cx="8837612" cy="349999"/>
          </a:xfrm>
        </p:spPr>
        <p:txBody>
          <a:bodyPr anchor="t"/>
          <a:lstStyle/>
          <a:p>
            <a:pPr algn="ctr"/>
            <a:r>
              <a:rPr lang="en-US" sz="1900" dirty="0"/>
              <a:t>40-Year Reunion (2008) </a:t>
            </a:r>
            <a:br>
              <a:rPr lang="en-US" sz="1900" dirty="0"/>
            </a:br>
            <a:r>
              <a:rPr lang="en-US" sz="1900" dirty="0"/>
              <a:t>Donna, Nancy, Thelma, Linda, Blanche, Sharron, Lorraine, Bev, Bonnie, Darlene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0" y="824343"/>
            <a:ext cx="7117221" cy="42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0327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36401"/>
            <a:ext cx="8837612" cy="349999"/>
          </a:xfrm>
        </p:spPr>
        <p:txBody>
          <a:bodyPr anchor="t"/>
          <a:lstStyle/>
          <a:p>
            <a:pPr algn="ctr"/>
            <a:r>
              <a:rPr lang="en-US" sz="1900" dirty="0"/>
              <a:t>40-Year Reunion </a:t>
            </a:r>
            <a:br>
              <a:rPr lang="en-US" sz="1900" dirty="0"/>
            </a:br>
            <a:r>
              <a:rPr lang="en-US" sz="1900" dirty="0"/>
              <a:t>Donna, Thelma, Linda, Sharron, Darlene, Bev, Nancy, Linda, Blanche, Lorraine (2008)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74" y="838259"/>
            <a:ext cx="7364645" cy="42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325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019299"/>
            <a:ext cx="3429000" cy="2514600"/>
          </a:xfrm>
        </p:spPr>
        <p:txBody>
          <a:bodyPr anchor="ctr"/>
          <a:lstStyle/>
          <a:p>
            <a:pPr algn="ctr"/>
            <a:r>
              <a:rPr lang="en-US" sz="3200" dirty="0" smtClean="0"/>
              <a:t>Darlene</a:t>
            </a:r>
            <a:r>
              <a:rPr lang="en-US" sz="3200" dirty="0" smtClean="0"/>
              <a:t>, Gavin, Lorraine, Bill in Florida (Feb 2012)</a:t>
            </a:r>
            <a:endParaRPr lang="en-US" sz="3200" dirty="0"/>
          </a:p>
        </p:txBody>
      </p:sp>
      <p:pic>
        <p:nvPicPr>
          <p:cNvPr id="20482" name="9816633A-3D9B-4245-A8D6-16D925295AB2" descr="B49C7C98-4ABF-4D53-9F00-C3863AF38DE8@telu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0" t="3852" r="18242" b="3693"/>
          <a:stretch/>
        </p:blipFill>
        <p:spPr bwMode="auto">
          <a:xfrm>
            <a:off x="3314700" y="696684"/>
            <a:ext cx="3009900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5228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288801"/>
            <a:ext cx="9144000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(2013)</a:t>
            </a:r>
            <a:br>
              <a:rPr lang="en-US" dirty="0" smtClean="0"/>
            </a:br>
            <a:r>
              <a:rPr lang="en-US" dirty="0" smtClean="0"/>
              <a:t>Nancy, Eleanor, Beryl, Pat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74" y="945395"/>
            <a:ext cx="8024812" cy="43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131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683" y="5278060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– Now Listen Up! </a:t>
            </a:r>
            <a:r>
              <a:rPr lang="en-US" dirty="0"/>
              <a:t>(</a:t>
            </a:r>
            <a:r>
              <a:rPr lang="en-US" dirty="0" smtClean="0"/>
              <a:t>2013)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82" y="786591"/>
            <a:ext cx="6459996" cy="447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187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4679208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(2013) </a:t>
            </a:r>
            <a:br>
              <a:rPr lang="en-US" dirty="0" smtClean="0"/>
            </a:br>
            <a:r>
              <a:rPr lang="en-US" dirty="0" smtClean="0"/>
              <a:t>Pat, Lynne, Darlene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9" y="990610"/>
            <a:ext cx="83439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8646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683" y="50292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(2013)</a:t>
            </a:r>
            <a:br>
              <a:rPr lang="en-US" dirty="0" smtClean="0"/>
            </a:br>
            <a:r>
              <a:rPr lang="en-US" dirty="0" smtClean="0"/>
              <a:t>Pat, Trish, Thelma, Linda, Donna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074" y="805125"/>
            <a:ext cx="7262812" cy="41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295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93" y="5334007"/>
            <a:ext cx="4288308" cy="349999"/>
          </a:xfrm>
        </p:spPr>
        <p:txBody>
          <a:bodyPr anchor="t"/>
          <a:lstStyle/>
          <a:p>
            <a:pPr algn="ctr"/>
            <a:r>
              <a:rPr lang="en-US" dirty="0" smtClean="0"/>
              <a:t>Joanna Moncrief (1966)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93" y="1567376"/>
            <a:ext cx="4288308" cy="376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61" r="19806"/>
          <a:stretch/>
        </p:blipFill>
        <p:spPr>
          <a:xfrm>
            <a:off x="5943601" y="763427"/>
            <a:ext cx="4638340" cy="45662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943601" y="5349805"/>
            <a:ext cx="4638340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Blanche, Bonnie, Donna &amp; Darlene (1966)</a:t>
            </a:r>
          </a:p>
        </p:txBody>
      </p:sp>
    </p:spTree>
    <p:extLst>
      <p:ext uri="{BB962C8B-B14F-4D97-AF65-F5344CB8AC3E}">
        <p14:creationId xmlns:p14="http://schemas.microsoft.com/office/powerpoint/2010/main" val="263256530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7" y="4674563"/>
            <a:ext cx="2778919" cy="628444"/>
          </a:xfrm>
        </p:spPr>
        <p:txBody>
          <a:bodyPr anchor="t"/>
          <a:lstStyle/>
          <a:p>
            <a:pPr algn="ctr"/>
            <a:r>
              <a:rPr lang="en-US" dirty="0" smtClean="0"/>
              <a:t>45-Year Reunion (2013)</a:t>
            </a:r>
            <a:br>
              <a:rPr lang="en-US" dirty="0" smtClean="0"/>
            </a:br>
            <a:r>
              <a:rPr lang="en-US" dirty="0" smtClean="0"/>
              <a:t>Alan &amp; Thelma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" r="10060"/>
          <a:stretch/>
        </p:blipFill>
        <p:spPr>
          <a:xfrm>
            <a:off x="1743982" y="1295411"/>
            <a:ext cx="4310029" cy="3379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95" y="1295411"/>
            <a:ext cx="4533611" cy="33791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011743" y="4674563"/>
            <a:ext cx="2778919" cy="55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45-Year Reunion (2013)</a:t>
            </a:r>
            <a:br>
              <a:rPr lang="en-US" kern="0" dirty="0"/>
            </a:br>
            <a:r>
              <a:rPr lang="en-US" kern="0" dirty="0"/>
              <a:t>Bev &amp; Blanche</a:t>
            </a:r>
          </a:p>
        </p:txBody>
      </p:sp>
    </p:spTree>
    <p:extLst>
      <p:ext uri="{BB962C8B-B14F-4D97-AF65-F5344CB8AC3E}">
        <p14:creationId xmlns:p14="http://schemas.microsoft.com/office/powerpoint/2010/main" val="419547326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674" y="5189148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(Eleanor, Bev, Pat, Donna, Darlene, Blanche, Bonnie) – 2013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86" y="724658"/>
            <a:ext cx="89535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3480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3" t="33674" r="24328" b="8605"/>
          <a:stretch/>
        </p:blipFill>
        <p:spPr bwMode="auto">
          <a:xfrm>
            <a:off x="1600200" y="1737360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30389" y="5181607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45-Year Reunion (2013)</a:t>
            </a:r>
            <a:endParaRPr lang="en-US" dirty="0"/>
          </a:p>
        </p:txBody>
      </p:sp>
      <p:pic>
        <p:nvPicPr>
          <p:cNvPr id="9219" name="Picture 3" descr="image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6" t="24340" r="10219" b="8311"/>
          <a:stretch/>
        </p:blipFill>
        <p:spPr bwMode="auto">
          <a:xfrm>
            <a:off x="6400799" y="1752600"/>
            <a:ext cx="4837321" cy="31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2310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imag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84" t="17734" r="9245" b="6404"/>
          <a:stretch/>
        </p:blipFill>
        <p:spPr bwMode="auto">
          <a:xfrm>
            <a:off x="1371600" y="953877"/>
            <a:ext cx="4267200" cy="45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3000" y="5517402"/>
            <a:ext cx="8837612" cy="349998"/>
          </a:xfrm>
        </p:spPr>
        <p:txBody>
          <a:bodyPr anchor="t"/>
          <a:lstStyle/>
          <a:p>
            <a:pPr algn="ctr"/>
            <a:r>
              <a:rPr lang="en-US" dirty="0" smtClean="0"/>
              <a:t>Old residence room </a:t>
            </a:r>
            <a:r>
              <a:rPr lang="en-US" dirty="0"/>
              <a:t>(</a:t>
            </a:r>
            <a:r>
              <a:rPr lang="en-US" dirty="0" smtClean="0"/>
              <a:t>2013) </a:t>
            </a:r>
            <a:endParaRPr lang="en-US" dirty="0"/>
          </a:p>
        </p:txBody>
      </p:sp>
      <p:pic>
        <p:nvPicPr>
          <p:cNvPr id="10244" name="Picture 4" descr="image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8" t="25170" r="9203" b="7638"/>
          <a:stretch/>
        </p:blipFill>
        <p:spPr bwMode="auto">
          <a:xfrm>
            <a:off x="6180931" y="2469402"/>
            <a:ext cx="472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867400" y="5479307"/>
            <a:ext cx="5562600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Good old Ellis Hall (2013 )</a:t>
            </a:r>
          </a:p>
        </p:txBody>
      </p:sp>
    </p:spTree>
    <p:extLst>
      <p:ext uri="{BB962C8B-B14F-4D97-AF65-F5344CB8AC3E}">
        <p14:creationId xmlns:p14="http://schemas.microsoft.com/office/powerpoint/2010/main" val="2889480864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4" t="25672" r="9314" b="7066"/>
          <a:stretch/>
        </p:blipFill>
        <p:spPr bwMode="auto">
          <a:xfrm>
            <a:off x="2514609" y="1021594"/>
            <a:ext cx="662777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9683" y="5441201"/>
            <a:ext cx="8837612" cy="349999"/>
          </a:xfrm>
        </p:spPr>
        <p:txBody>
          <a:bodyPr anchor="t"/>
          <a:lstStyle/>
          <a:p>
            <a:pPr algn="ctr"/>
            <a:r>
              <a:rPr lang="en-US" dirty="0" smtClean="0"/>
              <a:t>Models </a:t>
            </a:r>
            <a:r>
              <a:rPr lang="en-US" dirty="0"/>
              <a:t>(</a:t>
            </a:r>
            <a:r>
              <a:rPr lang="en-US" dirty="0" smtClean="0"/>
              <a:t>2013 )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8128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image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84" t="24330" r="16191" b="8407"/>
          <a:stretch/>
        </p:blipFill>
        <p:spPr bwMode="auto">
          <a:xfrm>
            <a:off x="1219200" y="1200151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4629151"/>
            <a:ext cx="4800600" cy="400049"/>
          </a:xfrm>
        </p:spPr>
        <p:txBody>
          <a:bodyPr anchor="t"/>
          <a:lstStyle/>
          <a:p>
            <a:pPr algn="ctr"/>
            <a:r>
              <a:rPr lang="en-US" dirty="0" smtClean="0"/>
              <a:t>River Cruise </a:t>
            </a:r>
            <a:r>
              <a:rPr lang="en-US" dirty="0"/>
              <a:t>(</a:t>
            </a:r>
            <a:r>
              <a:rPr lang="en-US" dirty="0" smtClean="0"/>
              <a:t>2013) </a:t>
            </a:r>
            <a:endParaRPr lang="en-US" dirty="0"/>
          </a:p>
        </p:txBody>
      </p:sp>
      <p:pic>
        <p:nvPicPr>
          <p:cNvPr id="12292" name="Picture 4" descr="image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18" t="24102" r="8554" b="7300"/>
          <a:stretch/>
        </p:blipFill>
        <p:spPr bwMode="auto">
          <a:xfrm>
            <a:off x="6400800" y="1200151"/>
            <a:ext cx="4726468" cy="342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400800" y="4629151"/>
            <a:ext cx="4648200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The Berry Barn (2013) </a:t>
            </a:r>
          </a:p>
        </p:txBody>
      </p:sp>
    </p:spTree>
    <p:extLst>
      <p:ext uri="{BB962C8B-B14F-4D97-AF65-F5344CB8AC3E}">
        <p14:creationId xmlns:p14="http://schemas.microsoft.com/office/powerpoint/2010/main" val="37316071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9" y="4940062"/>
            <a:ext cx="3733800" cy="622538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br>
              <a:rPr lang="es-ES" dirty="0" smtClean="0"/>
            </a:br>
            <a:r>
              <a:rPr lang="es-ES" dirty="0" smtClean="0"/>
              <a:t>Edith </a:t>
            </a:r>
            <a:r>
              <a:rPr lang="es-ES" dirty="0"/>
              <a:t>&amp; </a:t>
            </a:r>
            <a:r>
              <a:rPr lang="es-ES" dirty="0" err="1"/>
              <a:t>Lynne</a:t>
            </a:r>
            <a:endParaRPr lang="en-US" dirty="0"/>
          </a:p>
        </p:txBody>
      </p:sp>
      <p:pic>
        <p:nvPicPr>
          <p:cNvPr id="17410" name="75C943BB-9580-4145-974A-58E5DE6E43DE" descr="81DFAFEB-E81E-4BBA-9297-A124C55333EB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t="2216"/>
          <a:stretch/>
        </p:blipFill>
        <p:spPr bwMode="auto">
          <a:xfrm>
            <a:off x="1371600" y="1143001"/>
            <a:ext cx="4595004" cy="37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2C4D2133-1BC3-4D26-835C-7E0E342CA0A5" descr="0683AD8B-AD40-4DAA-83FC-9EF1F8B1DE8F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" r="8900"/>
          <a:stretch/>
        </p:blipFill>
        <p:spPr bwMode="auto">
          <a:xfrm>
            <a:off x="6334792" y="1143001"/>
            <a:ext cx="4485616" cy="379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696249" y="4940062"/>
            <a:ext cx="3733800" cy="6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/>
              <a:t>Ann &amp; Beryl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02061088"/>
      </p:ext>
    </p:extLst>
  </p:cSld>
  <p:clrMapOvr>
    <a:masterClrMapping/>
  </p:clrMapOvr>
  <p:transition advClick="0" advTm="10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FAF0BC5-95BA-4111-BC97-95FA60ED1250" descr="A443EB18-27BA-4648-8E34-4BD3742DF0F8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t="1362" b="1"/>
          <a:stretch/>
        </p:blipFill>
        <p:spPr bwMode="auto">
          <a:xfrm>
            <a:off x="1524010" y="1066811"/>
            <a:ext cx="4819291" cy="40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5148267"/>
            <a:ext cx="3733800" cy="566739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Bonnie</a:t>
            </a:r>
            <a:r>
              <a:rPr lang="es-ES" dirty="0" smtClean="0"/>
              <a:t>, </a:t>
            </a:r>
            <a:r>
              <a:rPr lang="es-ES" dirty="0" err="1" smtClean="0"/>
              <a:t>Blanche</a:t>
            </a:r>
            <a:r>
              <a:rPr lang="es-ES" dirty="0" smtClean="0"/>
              <a:t>, Shirley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781800" y="5181606"/>
            <a:ext cx="3733800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/>
              <a:t>Linda, </a:t>
            </a:r>
            <a:r>
              <a:rPr lang="es-ES" kern="0" dirty="0" err="1"/>
              <a:t>Caroll</a:t>
            </a:r>
            <a:r>
              <a:rPr lang="es-ES" kern="0" dirty="0"/>
              <a:t>, Nancy</a:t>
            </a:r>
            <a:endParaRPr lang="en-US" kern="0" dirty="0"/>
          </a:p>
        </p:txBody>
      </p:sp>
      <p:pic>
        <p:nvPicPr>
          <p:cNvPr id="18435" name="B0E85A95-91A3-4319-B771-AEA120C9F832" descr="9E72F08A-2E31-46AF-8EDB-0C35C95DA4DA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3" r="11440"/>
          <a:stretch/>
        </p:blipFill>
        <p:spPr bwMode="auto">
          <a:xfrm>
            <a:off x="6477000" y="1047759"/>
            <a:ext cx="4191000" cy="4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31563"/>
      </p:ext>
    </p:extLst>
  </p:cSld>
  <p:clrMapOvr>
    <a:masterClrMapping/>
  </p:clrMapOvr>
  <p:transition advClick="0" advTm="10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E9821B81-D2BB-416D-BD35-4264F0131412" descr="70D0C8A4-1A52-4980-A1B1-D0F34FBE2923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9" r="1251" b="14497"/>
          <a:stretch/>
        </p:blipFill>
        <p:spPr bwMode="auto">
          <a:xfrm>
            <a:off x="1219200" y="1371599"/>
            <a:ext cx="4901004" cy="34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AC4AFE2A-CE0C-4635-80D9-430778ABA4F7" descr="70E027C5-B15F-4FC3-8B48-73041835CE74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9"/>
          <a:stretch/>
        </p:blipFill>
        <p:spPr bwMode="auto">
          <a:xfrm>
            <a:off x="6336594" y="1371598"/>
            <a:ext cx="4624212" cy="34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02802" y="4810620"/>
            <a:ext cx="3733800" cy="709125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Beryl</a:t>
            </a:r>
            <a:r>
              <a:rPr lang="es-ES" dirty="0" smtClean="0"/>
              <a:t>, Shirley, </a:t>
            </a:r>
            <a:r>
              <a:rPr lang="es-ES" dirty="0" err="1" smtClean="0"/>
              <a:t>Eleanor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781800" y="4815839"/>
            <a:ext cx="3733800" cy="70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/>
              <a:t>Nancy, </a:t>
            </a:r>
            <a:r>
              <a:rPr lang="es-ES" kern="0" dirty="0" err="1"/>
              <a:t>Caroll</a:t>
            </a:r>
            <a:r>
              <a:rPr lang="es-ES" kern="0" dirty="0"/>
              <a:t>, </a:t>
            </a:r>
            <a:r>
              <a:rPr lang="es-ES" kern="0" dirty="0" err="1"/>
              <a:t>Donna</a:t>
            </a:r>
            <a:r>
              <a:rPr lang="es-ES" kern="0" dirty="0"/>
              <a:t>, Beryl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1203784"/>
      </p:ext>
    </p:extLst>
  </p:cSld>
  <p:clrMapOvr>
    <a:masterClrMapping/>
  </p:clrMapOvr>
  <p:transition advClick="0" advTm="10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3463A287-2988-4302-8207-1C0B8745CF4A" descr="3BB41025-B5B8-40E8-A5A1-4A46DB7C890E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7"/>
          <a:stretch/>
        </p:blipFill>
        <p:spPr bwMode="auto">
          <a:xfrm>
            <a:off x="1371600" y="1371610"/>
            <a:ext cx="4414827" cy="36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E4C270E1-42AE-450D-9A3F-F48D1A23F1CC" descr="33DAB4BD-559B-47F6-B7D1-76B543640DCD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"/>
          <a:stretch/>
        </p:blipFill>
        <p:spPr bwMode="auto">
          <a:xfrm>
            <a:off x="6110377" y="1371607"/>
            <a:ext cx="4710023" cy="36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2103" y="5105406"/>
            <a:ext cx="3733800" cy="566739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Trish &amp; Darlene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629389" y="5109719"/>
            <a:ext cx="3733800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 err="1"/>
              <a:t>Lynne</a:t>
            </a:r>
            <a:r>
              <a:rPr lang="es-ES" kern="0" dirty="0"/>
              <a:t> &amp; Nancy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02562082"/>
      </p:ext>
    </p:extLst>
  </p:cSld>
  <p:clrMapOvr>
    <a:masterClrMapping/>
  </p:clrMapOvr>
  <p:transition advClick="0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86" y="5562601"/>
            <a:ext cx="5838825" cy="457199"/>
          </a:xfrm>
        </p:spPr>
        <p:txBody>
          <a:bodyPr anchor="t"/>
          <a:lstStyle/>
          <a:p>
            <a:pPr algn="ctr"/>
            <a:r>
              <a:rPr lang="en-US" dirty="0" smtClean="0"/>
              <a:t>Darlene, Lorraine </a:t>
            </a:r>
            <a:r>
              <a:rPr lang="en-US" dirty="0" smtClean="0"/>
              <a:t>- </a:t>
            </a:r>
            <a:r>
              <a:rPr lang="en-US" dirty="0" smtClean="0"/>
              <a:t>bands </a:t>
            </a:r>
            <a:r>
              <a:rPr lang="en-US" dirty="0" smtClean="0"/>
              <a:t>and senior pins </a:t>
            </a:r>
            <a:r>
              <a:rPr lang="en-US" dirty="0"/>
              <a:t>(</a:t>
            </a:r>
            <a:r>
              <a:rPr lang="en-US" dirty="0" smtClean="0"/>
              <a:t>1967)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86" y="868643"/>
            <a:ext cx="5838825" cy="46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254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0733FA8A-F2B3-4341-8A3F-E1B0964B3622" descr="B7A12478-ED2B-4EDE-AA66-DCB0BDCF88E6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3FFC416F-1B56-4FDD-BD51-3026EFECE0B3" descr="A749C8BB-7165-40A9-8656-A4B5E95786D3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928" y="1371600"/>
            <a:ext cx="4556544" cy="341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1" y="4953006"/>
            <a:ext cx="4379116" cy="566739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Darlene</a:t>
            </a:r>
            <a:r>
              <a:rPr lang="es-ES" dirty="0" smtClean="0"/>
              <a:t>, Nancy, </a:t>
            </a:r>
            <a:r>
              <a:rPr lang="es-ES" dirty="0" err="1" smtClean="0"/>
              <a:t>Eleanor</a:t>
            </a:r>
            <a:r>
              <a:rPr lang="es-ES" dirty="0" smtClean="0"/>
              <a:t>, Beryl, Pat, Jon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68528" y="4953006"/>
            <a:ext cx="4704272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 err="1"/>
              <a:t>Bev</a:t>
            </a:r>
            <a:r>
              <a:rPr lang="es-ES" kern="0" dirty="0"/>
              <a:t>, </a:t>
            </a:r>
            <a:r>
              <a:rPr lang="es-ES" kern="0" dirty="0" err="1"/>
              <a:t>Sharron</a:t>
            </a:r>
            <a:r>
              <a:rPr lang="es-ES" kern="0" dirty="0"/>
              <a:t>, </a:t>
            </a:r>
            <a:r>
              <a:rPr lang="es-ES" kern="0" dirty="0" err="1"/>
              <a:t>Caroll</a:t>
            </a:r>
            <a:r>
              <a:rPr lang="es-ES" kern="0" dirty="0"/>
              <a:t>, </a:t>
            </a:r>
            <a:r>
              <a:rPr lang="es-ES" kern="0" dirty="0" err="1"/>
              <a:t>Donna</a:t>
            </a:r>
            <a:r>
              <a:rPr lang="es-ES" kern="0" dirty="0"/>
              <a:t>, Bonnie, Chris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75651287"/>
      </p:ext>
    </p:extLst>
  </p:cSld>
  <p:clrMapOvr>
    <a:masterClrMapping/>
  </p:clrMapOvr>
  <p:transition advClick="0" advTm="10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B81F110-08FF-4D77-A438-B8A623DD8699" descr="353744AC-24A4-446F-820C-E34A8F4DE1FC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504959"/>
            <a:ext cx="4508740" cy="33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96195448-7E07-4EDD-8B53-545F366F0560" descr="62F9F1CD-735B-4B8A-901C-FF16067BB77C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495606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1" y="5029206"/>
            <a:ext cx="4379116" cy="566739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Edith</a:t>
            </a:r>
            <a:r>
              <a:rPr lang="es-ES" dirty="0" smtClean="0"/>
              <a:t>, </a:t>
            </a:r>
            <a:r>
              <a:rPr lang="es-ES" dirty="0" err="1" smtClean="0"/>
              <a:t>Ivan</a:t>
            </a:r>
            <a:r>
              <a:rPr lang="es-ES" dirty="0" smtClean="0"/>
              <a:t>, Aron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32741" y="5029206"/>
            <a:ext cx="4635260" cy="5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s-ES" kern="0" dirty="0"/>
              <a:t>45-Year Reunion (June 7-8, 2013) </a:t>
            </a:r>
            <a:br>
              <a:rPr lang="es-ES" kern="0" dirty="0"/>
            </a:br>
            <a:r>
              <a:rPr lang="es-ES" kern="0" dirty="0"/>
              <a:t>Wayne, Alan, </a:t>
            </a:r>
            <a:r>
              <a:rPr lang="es-ES" kern="0" dirty="0" err="1"/>
              <a:t>Thelma</a:t>
            </a:r>
            <a:r>
              <a:rPr lang="es-ES" kern="0" dirty="0"/>
              <a:t>, Linda, Ann, </a:t>
            </a:r>
            <a:r>
              <a:rPr lang="es-ES" kern="0" dirty="0" err="1"/>
              <a:t>Blanche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78474925"/>
      </p:ext>
    </p:extLst>
  </p:cSld>
  <p:clrMapOvr>
    <a:masterClrMapping/>
  </p:clrMapOvr>
  <p:transition advClick="0" advTm="10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727CAB46-F1ED-4FB4-BC03-30A1632BDA06" descr="D44578FA-04B2-4AA9-857C-9BC68D2022F1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49" b="16751"/>
          <a:stretch/>
        </p:blipFill>
        <p:spPr bwMode="auto">
          <a:xfrm>
            <a:off x="1722329" y="1219200"/>
            <a:ext cx="40943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2593" y="4876800"/>
            <a:ext cx="3733800" cy="381000"/>
          </a:xfrm>
        </p:spPr>
        <p:txBody>
          <a:bodyPr/>
          <a:lstStyle/>
          <a:p>
            <a:pPr algn="ctr"/>
            <a:r>
              <a:rPr lang="es-ES" dirty="0" smtClean="0"/>
              <a:t>45-Year Reunion (June 7-8, 2013)</a:t>
            </a:r>
            <a:endParaRPr lang="en-US" dirty="0"/>
          </a:p>
        </p:txBody>
      </p:sp>
      <p:pic>
        <p:nvPicPr>
          <p:cNvPr id="21507" name="73011D3E-CDC1-4668-ABE4-71BC23B1F433" descr="8877B3EC-A3D7-4352-AE85-3CA70BEDCFAC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2" r="23649" b="418"/>
          <a:stretch/>
        </p:blipFill>
        <p:spPr bwMode="auto">
          <a:xfrm>
            <a:off x="6758940" y="1219200"/>
            <a:ext cx="30175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400800" y="4876800"/>
            <a:ext cx="373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Lorraine Hangs Cowan leaving the hospital </a:t>
            </a:r>
            <a:r>
              <a:rPr lang="en-US" kern="0" dirty="0" smtClean="0"/>
              <a:t>- </a:t>
            </a:r>
            <a:r>
              <a:rPr lang="es-ES" kern="0" dirty="0"/>
              <a:t>June 8, 2013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10163132"/>
      </p:ext>
    </p:extLst>
  </p:cSld>
  <p:clrMapOvr>
    <a:masterClrMapping/>
  </p:clrMapOvr>
  <p:transition advClick="0" advTm="10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833" y="4724407"/>
            <a:ext cx="4150519" cy="349999"/>
          </a:xfrm>
        </p:spPr>
        <p:txBody>
          <a:bodyPr anchor="t"/>
          <a:lstStyle/>
          <a:p>
            <a:pPr algn="ctr"/>
            <a:r>
              <a:rPr lang="en-US" dirty="0" smtClean="0"/>
              <a:t>Darlene, Gavin, Lorraine, Bill </a:t>
            </a:r>
            <a:r>
              <a:rPr lang="en-US" dirty="0"/>
              <a:t>(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16" r="8449" b="933"/>
          <a:stretch/>
        </p:blipFill>
        <p:spPr>
          <a:xfrm>
            <a:off x="1295400" y="1371601"/>
            <a:ext cx="4839171" cy="3200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479562" y="4724407"/>
            <a:ext cx="4343399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Terry, Pat Wirth, Darlene, Gavin </a:t>
            </a:r>
            <a:r>
              <a:rPr lang="en-US" kern="0" dirty="0" err="1"/>
              <a:t>Heald</a:t>
            </a:r>
            <a:r>
              <a:rPr lang="en-US" kern="0" dirty="0"/>
              <a:t> </a:t>
            </a:r>
            <a:br>
              <a:rPr lang="en-US" kern="0" dirty="0"/>
            </a:br>
            <a:r>
              <a:rPr lang="en-US" kern="0" dirty="0"/>
              <a:t>(Aug 21, 2015)</a:t>
            </a:r>
          </a:p>
        </p:txBody>
      </p:sp>
      <p:pic>
        <p:nvPicPr>
          <p:cNvPr id="24578" name="61380731-DAAB-49B2-B766-2AC4C255A038" descr="3E73FFF8-030B-42E3-8C84-F06F621614DC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0" r="17690" b="7757"/>
          <a:stretch/>
        </p:blipFill>
        <p:spPr bwMode="auto">
          <a:xfrm>
            <a:off x="6492088" y="1371601"/>
            <a:ext cx="43073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9849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1754102"/>
            <a:ext cx="3581400" cy="3200400"/>
          </a:xfrm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Trish</a:t>
            </a:r>
          </a:p>
          <a:p>
            <a:pPr algn="ctr"/>
            <a:endParaRPr lang="en-US" altLang="en-US" sz="1200" b="1" dirty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en-US" alt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Undated photo of Trish in memory today</a:t>
            </a:r>
            <a:endParaRPr lang="en-US" altLang="en-US" sz="4000" b="1" i="1" dirty="0"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11" y="915913"/>
            <a:ext cx="3656361" cy="49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2363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1" y="1034725"/>
            <a:ext cx="3200999" cy="432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96" r="9770"/>
          <a:stretch/>
        </p:blipFill>
        <p:spPr>
          <a:xfrm>
            <a:off x="5410211" y="1034724"/>
            <a:ext cx="4876801" cy="43264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10200" y="5441201"/>
            <a:ext cx="4872488" cy="349999"/>
          </a:xfrm>
        </p:spPr>
        <p:txBody>
          <a:bodyPr anchor="t"/>
          <a:lstStyle/>
          <a:p>
            <a:pPr algn="ctr"/>
            <a:r>
              <a:rPr lang="en-US" dirty="0" smtClean="0"/>
              <a:t>Nancy &amp; Shirley </a:t>
            </a:r>
            <a:r>
              <a:rPr lang="en-US" dirty="0"/>
              <a:t>(</a:t>
            </a:r>
            <a:r>
              <a:rPr lang="en-US" dirty="0" smtClean="0"/>
              <a:t>2015)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05009" y="5441201"/>
            <a:ext cx="3200999" cy="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Lynne &amp; Eleanor (2015)</a:t>
            </a:r>
          </a:p>
        </p:txBody>
      </p:sp>
    </p:spTree>
    <p:extLst>
      <p:ext uri="{BB962C8B-B14F-4D97-AF65-F5344CB8AC3E}">
        <p14:creationId xmlns:p14="http://schemas.microsoft.com/office/powerpoint/2010/main" val="399268618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0" y="4333099"/>
            <a:ext cx="4542829" cy="436507"/>
          </a:xfrm>
        </p:spPr>
        <p:txBody>
          <a:bodyPr anchor="t"/>
          <a:lstStyle/>
          <a:p>
            <a:pPr algn="ctr"/>
            <a:r>
              <a:rPr lang="en-US" dirty="0" smtClean="0"/>
              <a:t>Gavin, Darlene, Blanche, Wayne </a:t>
            </a:r>
            <a:r>
              <a:rPr lang="en-US" dirty="0"/>
              <a:t>(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234" y="1591127"/>
            <a:ext cx="4571606" cy="274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005" y="1591134"/>
            <a:ext cx="4505005" cy="27419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63005" y="4333099"/>
            <a:ext cx="4505005" cy="51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Darlene, Gavin, Jon, Donna (2015) </a:t>
            </a:r>
          </a:p>
        </p:txBody>
      </p:sp>
    </p:spTree>
    <p:extLst>
      <p:ext uri="{BB962C8B-B14F-4D97-AF65-F5344CB8AC3E}">
        <p14:creationId xmlns:p14="http://schemas.microsoft.com/office/powerpoint/2010/main" val="3365195315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011341"/>
            <a:ext cx="3581400" cy="520266"/>
          </a:xfrm>
        </p:spPr>
        <p:txBody>
          <a:bodyPr anchor="t"/>
          <a:lstStyle/>
          <a:p>
            <a:pPr algn="ctr"/>
            <a:r>
              <a:rPr lang="en-US" dirty="0" smtClean="0"/>
              <a:t>Lorraine &amp; Ann </a:t>
            </a:r>
            <a:r>
              <a:rPr lang="en-US" dirty="0"/>
              <a:t>(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393" r="24254" b="14191"/>
          <a:stretch/>
        </p:blipFill>
        <p:spPr>
          <a:xfrm>
            <a:off x="1447800" y="1353740"/>
            <a:ext cx="35814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485"/>
          <a:stretch/>
        </p:blipFill>
        <p:spPr>
          <a:xfrm>
            <a:off x="5181600" y="1353740"/>
            <a:ext cx="5486400" cy="3657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81600" y="5011341"/>
            <a:ext cx="5486400" cy="5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95959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/>
            <a:r>
              <a:rPr lang="en-US" kern="0" dirty="0"/>
              <a:t>Ann &amp; Richard (2015)</a:t>
            </a:r>
          </a:p>
        </p:txBody>
      </p:sp>
    </p:spTree>
    <p:extLst>
      <p:ext uri="{BB962C8B-B14F-4D97-AF65-F5344CB8AC3E}">
        <p14:creationId xmlns:p14="http://schemas.microsoft.com/office/powerpoint/2010/main" val="21551015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10045" y="5105407"/>
            <a:ext cx="4657965" cy="685793"/>
          </a:xfrm>
        </p:spPr>
        <p:txBody>
          <a:bodyPr anchor="t"/>
          <a:lstStyle/>
          <a:p>
            <a:pPr algn="ctr"/>
            <a:r>
              <a:rPr lang="en-US" dirty="0"/>
              <a:t>Best friends </a:t>
            </a:r>
            <a:r>
              <a:rPr lang="en-US" dirty="0" smtClean="0"/>
              <a:t>forever in Kelowna </a:t>
            </a:r>
            <a:r>
              <a:rPr lang="en-US" dirty="0"/>
              <a:t>(Oct 2017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Bev</a:t>
            </a:r>
            <a:r>
              <a:rPr lang="en-US" dirty="0"/>
              <a:t>, Bonnie, Donna, </a:t>
            </a:r>
            <a:r>
              <a:rPr lang="en-US" dirty="0" smtClean="0"/>
              <a:t>Blanche </a:t>
            </a:r>
            <a:endParaRPr lang="en-US" dirty="0"/>
          </a:p>
        </p:txBody>
      </p:sp>
      <p:sp>
        <p:nvSpPr>
          <p:cNvPr id="143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1837" y="5105400"/>
            <a:ext cx="4346575" cy="5334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Beryl, Nancy &amp; Lynne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519" b="1025"/>
          <a:stretch/>
        </p:blipFill>
        <p:spPr>
          <a:xfrm>
            <a:off x="1524000" y="990600"/>
            <a:ext cx="4346575" cy="4114800"/>
          </a:xfrm>
          <a:prstGeom prst="rect">
            <a:avLst/>
          </a:prstGeom>
        </p:spPr>
      </p:pic>
      <p:pic>
        <p:nvPicPr>
          <p:cNvPr id="4" name="B2084079-E9A0-4C05-AD2C-7D7C63539A6A" descr="0546FDD7-391F-4296-9764-5954B3436FA6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0" t="10000" r="3750"/>
          <a:stretch/>
        </p:blipFill>
        <p:spPr bwMode="auto">
          <a:xfrm>
            <a:off x="6010035" y="990600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568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F2933D05-F605-4D61-948C-5644B102B6A2" descr="D9A48863-D6F5-41CB-A108-60AA4E0F0A82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9" b="10001"/>
          <a:stretch/>
        </p:blipFill>
        <p:spPr bwMode="auto">
          <a:xfrm>
            <a:off x="1828800" y="762000"/>
            <a:ext cx="4343400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34819" y="2133600"/>
            <a:ext cx="4800600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Linda S,  Pat O, Beryl, Donna, Bev,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Sharron, Ann; Lynne , Pat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Linda G, Blanche; Darlene, Gwen M,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Gloria, Lorraine, Bonnie 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(Agatha is missing) </a:t>
            </a:r>
          </a:p>
          <a:p>
            <a:pPr algn="ctr"/>
            <a:endParaRPr lang="en-US" altLang="en-US" sz="20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65337"/>
      </p:ext>
    </p:extLst>
  </p:cSld>
  <p:clrMapOvr>
    <a:masterClrMapping/>
  </p:clrMapOvr>
  <p:transition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47" y="5410200"/>
            <a:ext cx="5443537" cy="349999"/>
          </a:xfrm>
        </p:spPr>
        <p:txBody>
          <a:bodyPr anchor="t"/>
          <a:lstStyle/>
          <a:p>
            <a:pPr algn="ctr"/>
            <a:r>
              <a:rPr lang="en-US" dirty="0" smtClean="0"/>
              <a:t> 1967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47" y="862435"/>
            <a:ext cx="5443537" cy="45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0231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6C3FD7A3-6ACA-4246-99E6-B006895050B1" descr="192A3C74-8045-4135-981F-5703C51A5041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0" y="1447801"/>
            <a:ext cx="4731109" cy="354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2057400"/>
            <a:ext cx="4876800" cy="4572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Guys; Wayne Richards (Blanche),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Bob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Jarock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(Linda S), Michael Allen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(Lynne V), Jon Van Vliet (Donna),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Bill Cowan (Lorraine), Richard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Barnsley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(Ann), Ron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Muench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(Bev), Terry Wirth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(Pat </a:t>
            </a:r>
            <a:r>
              <a:rPr lang="en-US" alt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</a:t>
            </a: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with Craig Mackay (Gwen)</a:t>
            </a:r>
          </a:p>
        </p:txBody>
      </p:sp>
    </p:spTree>
    <p:extLst>
      <p:ext uri="{BB962C8B-B14F-4D97-AF65-F5344CB8AC3E}">
        <p14:creationId xmlns:p14="http://schemas.microsoft.com/office/powerpoint/2010/main" val="3974351056"/>
      </p:ext>
    </p:extLst>
  </p:cSld>
  <p:clrMapOvr>
    <a:masterClrMapping/>
  </p:clrMapOvr>
  <p:transition advClick="0" advTm="10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5C76B516-AAD3-4366-808C-C726B6E7E206" descr="78498B06-C5DE-4B68-88FD-D18417EEC3D9@te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685807"/>
            <a:ext cx="3124200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3F6E69AE-6F73-450B-B5B8-78A2B35D5338" descr="E2867760-F2B5-4531-BD5A-5EC2483E35FE@tel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78E6F0BB-F4F4-430E-8FFC-E409F9AFE150" descr="6F826344-DCF9-43AE-A716-52CD9D24E6DF@tel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A65481A-8D6F-4961-882C-495A7914FA29" descr="F6CBF81D-354A-4AD2-8225-C2C7B2042BC1@tel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2971806"/>
            <a:ext cx="3124200" cy="247651"/>
          </a:xfrm>
        </p:spPr>
        <p:txBody>
          <a:bodyPr/>
          <a:lstStyle/>
          <a:p>
            <a:pPr algn="ctr"/>
            <a: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Lorraine, Linda</a:t>
            </a:r>
            <a:endParaRPr lang="en-US" altLang="en-US" sz="13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6172200" y="2987441"/>
            <a:ext cx="3048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Jon, Linda, Donna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2667000" y="5505455"/>
            <a:ext cx="3048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Bev &amp; Pat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 bwMode="auto">
          <a:xfrm>
            <a:off x="6248400" y="5505455"/>
            <a:ext cx="3048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Wayne &amp; Bonnie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74999"/>
      </p:ext>
    </p:extLst>
  </p:cSld>
  <p:clrMapOvr>
    <a:masterClrMapping/>
  </p:clrMapOvr>
  <p:transition advClick="0" advTm="10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3BC81BE0-4C38-484B-917F-F5DD735592CC" descr="BE6322FA-536D-4BA0-A739-3F0E46C1C7BC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75"/>
          <a:stretch/>
        </p:blipFill>
        <p:spPr bwMode="auto">
          <a:xfrm>
            <a:off x="2438400" y="971543"/>
            <a:ext cx="365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14976729-271C-4154-8F9B-91790F2F6816" descr="0A7D2198-C6F3-402F-B1C9-BD406409826E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12"/>
          <a:stretch/>
        </p:blipFill>
        <p:spPr bwMode="auto">
          <a:xfrm>
            <a:off x="6146328" y="971544"/>
            <a:ext cx="368347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467349"/>
            <a:ext cx="3657600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Lorraine at the Barn Playhouse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6146328" y="5467349"/>
            <a:ext cx="3683479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 at the Barn Playhouse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48839"/>
      </p:ext>
    </p:extLst>
  </p:cSld>
  <p:clrMapOvr>
    <a:masterClrMapping/>
  </p:clrMapOvr>
  <p:transition advClick="0" advTm="10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681BC9CC-A9E3-4E95-84CC-D1193F6AB53E" descr="8854D21D-313A-4DA0-8E18-3A543A0055F9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04199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619749"/>
            <a:ext cx="6096000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Darlene &amp; Lorraine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65025"/>
      </p:ext>
    </p:extLst>
  </p:cSld>
  <p:clrMapOvr>
    <a:masterClrMapping/>
  </p:clrMapOvr>
  <p:transition advClick="0" advTm="10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5A470D-D9A2-41AF-BCB4-F41AC78C30AF" descr="52C036B9-839E-44D2-BC36-F3CAB541B249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895343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619749"/>
            <a:ext cx="6197600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68 Diploma Class at the  Barn Playhouse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49359"/>
      </p:ext>
    </p:extLst>
  </p:cSld>
  <p:clrMapOvr>
    <a:masterClrMapping/>
  </p:clrMapOvr>
  <p:transition advClick="0" advTm="10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956D0E9-7AAB-4AA1-A96D-844403D0C9E7" descr="E6A54E97-7AE9-41FF-B22C-E9B058DF15DB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6324600" cy="47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0" y="5695949"/>
            <a:ext cx="6324600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68 Diploma Class at the Barn Playhouse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01030"/>
      </p:ext>
    </p:extLst>
  </p:cSld>
  <p:clrMapOvr>
    <a:masterClrMapping/>
  </p:clrMapOvr>
  <p:transition advClick="0" advTm="10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C9DEE4BA-4D7E-4725-B4C0-4E3CAA56E318" descr="8DDAF41F-1332-4AA5-BFFF-169060F8201D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" t="1911" r="13750" b="1"/>
          <a:stretch/>
        </p:blipFill>
        <p:spPr bwMode="auto">
          <a:xfrm>
            <a:off x="6140456" y="1066801"/>
            <a:ext cx="4451351" cy="391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CFCBED38-55F9-401B-A17B-141E09C13ECE" descr="A11656A6-0F65-4066-88DD-09B0EE50D219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4" t="961" r="8916"/>
          <a:stretch/>
        </p:blipFill>
        <p:spPr bwMode="auto">
          <a:xfrm>
            <a:off x="1600200" y="1066801"/>
            <a:ext cx="442468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105406"/>
            <a:ext cx="4424680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the College of Nursing </a:t>
            </a:r>
            <a:b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Gloria, Bonnie, </a:t>
            </a:r>
            <a:r>
              <a:rPr lang="en-CA" altLang="en-US" sz="16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Lorraine, Pat, Agatha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6140456" y="5105406"/>
            <a:ext cx="4451351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the College of Nursing </a:t>
            </a:r>
            <a:b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Gloria, Bonnie, </a:t>
            </a: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Lorraine, Pat, Agatha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82660"/>
      </p:ext>
    </p:extLst>
  </p:cSld>
  <p:clrMapOvr>
    <a:masterClrMapping/>
  </p:clrMapOvr>
  <p:transition advClick="0" advTm="10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D6B8717-7A1A-4E74-B717-188DDF61AB03" descr="5EA7249A-69EF-4C12-AC5C-9A851F87E29E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4" r="16816"/>
          <a:stretch/>
        </p:blipFill>
        <p:spPr bwMode="auto">
          <a:xfrm>
            <a:off x="1619256" y="914400"/>
            <a:ext cx="44005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C759928A-9278-45D1-9D36-F6A2316AC9A7" descr="A5EB332A-67DB-4A6F-A6D7-903D53AF1D53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0" y="1726411"/>
            <a:ext cx="4505325" cy="337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256" y="5162555"/>
            <a:ext cx="4400551" cy="247651"/>
          </a:xfrm>
        </p:spPr>
        <p:txBody>
          <a:bodyPr/>
          <a:lstStyle/>
          <a:p>
            <a:pPr algn="ctr"/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the College of Nursing </a:t>
            </a:r>
            <a:b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Lorraine, Pat, Sharron, Linda, Darlene, Bev</a:t>
            </a:r>
            <a:endParaRPr lang="en-US" altLang="en-US" sz="16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6096009" y="5162555"/>
            <a:ext cx="450532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the College of Nursing </a:t>
            </a:r>
            <a:b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Ann, Sharron, </a:t>
            </a: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4897"/>
      </p:ext>
    </p:extLst>
  </p:cSld>
  <p:clrMapOvr>
    <a:masterClrMapping/>
  </p:clrMapOvr>
  <p:transition advClick="0" advTm="10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9FBD1B03-A9D9-4839-B4AB-FF1990D9EE30" descr="5CA51D74-1C79-47BC-A8C5-4176BED7BB5E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6" y="685800"/>
            <a:ext cx="32575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DCF5FDAD-D5F5-4E70-B233-89CD9D43FD74" descr="EE6586D6-6E1F-443A-9736-082A493DC0C4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029206"/>
            <a:ext cx="3429000" cy="247651"/>
          </a:xfrm>
        </p:spPr>
        <p:txBody>
          <a:bodyPr/>
          <a:lstStyle/>
          <a:p>
            <a:pPr algn="ctr"/>
            <a: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 the College of Nursing </a:t>
            </a:r>
            <a:b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Gloria, Bonnie, Bev, </a:t>
            </a:r>
            <a:r>
              <a:rPr lang="en-CA" altLang="en-US" sz="13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b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Donna, Beryl, Pat, Linda, Ann</a:t>
            </a:r>
            <a:endParaRPr lang="en-US" altLang="en-US" sz="13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5105400" y="5029206"/>
            <a:ext cx="54864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Bonnie, Pat, </a:t>
            </a:r>
            <a:r>
              <a:rPr lang="en-CA" altLang="en-US" sz="13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7398"/>
      </p:ext>
    </p:extLst>
  </p:cSld>
  <p:clrMapOvr>
    <a:masterClrMapping/>
  </p:clrMapOvr>
  <p:transition advClick="0" advTm="10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94C457ED-D23E-4DA4-BD31-F585B8F896BE" descr="14BFEF85-4787-4A31-A681-EADC2C08F5A2@te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7" y="873250"/>
            <a:ext cx="3186503" cy="238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1AF6658D-78E2-4DEF-84E6-AA9F789A55AA" descr="8BE80C73-5CD4-4B5F-A35E-FE367E4E7714@tel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11" y="873250"/>
            <a:ext cx="3200401" cy="24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01B9A30F-B7C6-4D05-B96C-1842B4CFD68D" descr="0174CBD3-BF52-476D-868F-5391BBCF4377@tel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461" y="3464041"/>
            <a:ext cx="3054949" cy="22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CF769FC6-45B7-4A57-9754-709F2773AC89" descr="4462B099-0C1C-45B5-ACE6-74E7399FB7CD@tel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1" y="346404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951" y="3214957"/>
            <a:ext cx="3429000" cy="247651"/>
          </a:xfrm>
        </p:spPr>
        <p:txBody>
          <a:bodyPr/>
          <a:lstStyle/>
          <a:p>
            <a:pPr algn="ctr"/>
            <a:r>
              <a:rPr lang="en-US" altLang="en-US" sz="13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Linda, Agatha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6388110" y="3222685"/>
            <a:ext cx="3213101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Ann, Sharron, Linda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2431461" y="5680493"/>
            <a:ext cx="3054949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Beryl, Gloria, Bev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5943600" y="5695949"/>
            <a:ext cx="4191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Sharron, Donna, Agatha, Linda, Pat, </a:t>
            </a:r>
            <a:r>
              <a:rPr lang="en-CA" altLang="en-US" sz="13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3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Ann, Pat</a:t>
            </a:r>
            <a:endParaRPr lang="en-US" altLang="en-US" sz="13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63704"/>
      </p:ext>
    </p:extLst>
  </p:cSld>
  <p:clrMapOvr>
    <a:masterClrMapping/>
  </p:clrMapOvr>
  <p:transition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263" y="5503210"/>
            <a:ext cx="6821488" cy="409389"/>
          </a:xfrm>
        </p:spPr>
        <p:txBody>
          <a:bodyPr anchor="t"/>
          <a:lstStyle/>
          <a:p>
            <a:pPr algn="ctr"/>
            <a:r>
              <a:rPr lang="en-US" dirty="0" smtClean="0"/>
              <a:t>1967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63" y="831974"/>
            <a:ext cx="6821488" cy="46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868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768A9ABA-D51D-42CC-BC5D-E2D12BD90525" descr="B94A80E2-585B-4FDD-A32D-8FDAED19F155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19201"/>
            <a:ext cx="4676955" cy="350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6375D036-740A-4505-AE5B-1DEE55D30D3A" descr="5118A406-CEE8-4BBE-AA73-15AFC7387EBE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"/>
          <a:stretch/>
        </p:blipFill>
        <p:spPr bwMode="auto">
          <a:xfrm>
            <a:off x="6477002" y="1219201"/>
            <a:ext cx="4419600" cy="350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1295400" y="4876806"/>
            <a:ext cx="467695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Donna, Sharron, Agatha, Pat, Ann, Linda, </a:t>
            </a: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6172200" y="4876806"/>
            <a:ext cx="5029201" cy="53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Sharron, Agatha, Darlene, Pat, Ann, </a:t>
            </a: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Linda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10618"/>
      </p:ext>
    </p:extLst>
  </p:cSld>
  <p:clrMapOvr>
    <a:masterClrMapping/>
  </p:clrMapOvr>
  <p:transition advClick="0" advTm="10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7FDCDF59-F928-4C58-AE33-1587778B4316" descr="BED9DCDC-31E3-4CB7-B2AA-98C732419621@te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2"/>
          <a:stretch/>
        </p:blipFill>
        <p:spPr bwMode="auto">
          <a:xfrm>
            <a:off x="1447790" y="1219206"/>
            <a:ext cx="45720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9EDF7FBB-0C3D-41F9-B1EB-6BE54112CA64" descr="D3F8F4F6-E308-49F3-922E-0F979D423E30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286"/>
          <a:stretch/>
        </p:blipFill>
        <p:spPr bwMode="auto">
          <a:xfrm>
            <a:off x="6705599" y="1219206"/>
            <a:ext cx="41148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 txBox="1">
            <a:spLocks/>
          </p:cNvSpPr>
          <p:nvPr/>
        </p:nvSpPr>
        <p:spPr bwMode="auto">
          <a:xfrm>
            <a:off x="1447790" y="4876806"/>
            <a:ext cx="4572000" cy="91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Ellis Hall </a:t>
            </a:r>
            <a:b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Ann, Agatha, Donna, Pat, Sharron, Linda, </a:t>
            </a:r>
            <a:b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Darlene, Pat, Beryl, Gloria, Lorraine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6705600" y="4902685"/>
            <a:ext cx="41148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Ellis Hall </a:t>
            </a:r>
            <a:b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Ann, Agatha, Donna, Pat, Sharron, Linda, </a:t>
            </a:r>
            <a:b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Beryl, Gloria, Lorraine, Elaine </a:t>
            </a:r>
            <a:r>
              <a:rPr lang="en-CA" altLang="en-US" sz="16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Maksymiuk</a:t>
            </a:r>
            <a:endParaRPr lang="en-US" altLang="en-US" sz="1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60999"/>
      </p:ext>
    </p:extLst>
  </p:cSld>
  <p:clrMapOvr>
    <a:masterClrMapping/>
  </p:clrMapOvr>
  <p:transition advClick="0" advTm="10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62E3164E-6EB6-41DF-9235-1EC34C14DF8D" descr="12C4F98C-6828-4FC9-8026-3031E3246EC0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B3F468C6-4603-48F1-B3C1-AB02F8626028" descr="2EC3116D-418D-42EF-AA77-B7B142059D9E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1371601" y="4648206"/>
            <a:ext cx="4572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Agatha &amp; Darlene</a:t>
            </a:r>
            <a:endParaRPr lang="en-US" altLang="en-US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6248400" y="4635266"/>
            <a:ext cx="4572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sv-SE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Donna, Ann, Gloria, Beryl, Pat, Pat, Linda, Sharron, Lorraine</a:t>
            </a:r>
            <a:endParaRPr lang="en-US" altLang="en-US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69840"/>
      </p:ext>
    </p:extLst>
  </p:cSld>
  <p:clrMapOvr>
    <a:masterClrMapping/>
  </p:clrMapOvr>
  <p:transition advClick="0" advTm="10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D30D9BE2-6E4C-461B-887B-8FA149FA2A7D" descr="1D185185-C138-48E1-94BD-04FD62326470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1" y="1105618"/>
            <a:ext cx="5712125" cy="428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9AB15B32-E018-47E1-999D-29DEAC0FB947" descr="5D875A3D-6154-4502-80D4-8D8EDDCF1337@te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155" y="893906"/>
            <a:ext cx="337185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 txBox="1">
            <a:spLocks/>
          </p:cNvSpPr>
          <p:nvPr/>
        </p:nvSpPr>
        <p:spPr bwMode="auto">
          <a:xfrm>
            <a:off x="1371600" y="5465912"/>
            <a:ext cx="571212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Agatha, Darlene, </a:t>
            </a:r>
            <a:r>
              <a:rPr lang="en-CA" altLang="en-US" sz="18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endParaRPr lang="en-US" altLang="en-US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7296159" y="5467349"/>
            <a:ext cx="3371851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Linda &amp; Patrick (robot)</a:t>
            </a:r>
            <a:endParaRPr lang="en-US" altLang="en-US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87033"/>
      </p:ext>
    </p:extLst>
  </p:cSld>
  <p:clrMapOvr>
    <a:masterClrMapping/>
  </p:clrMapOvr>
  <p:transition advClick="0" advTm="10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EC05D520-255C-4C1F-A800-5395EEBD8233" descr="B89F78AF-51BC-4FC2-8F5F-39E391E6AD66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2971800" y="54864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Pat, Beryl, Pat, Lorraine, Agatha, </a:t>
            </a:r>
            <a:r>
              <a:rPr lang="en-CA" altLang="en-US" sz="18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Caroll</a:t>
            </a:r>
            <a:r>
              <a:rPr lang="en-CA" altLang="en-US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Gloria, Linda, Sharron</a:t>
            </a:r>
            <a:endParaRPr lang="en-US" altLang="en-US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83270"/>
      </p:ext>
    </p:extLst>
  </p:cSld>
  <p:clrMapOvr>
    <a:masterClrMapping/>
  </p:clrMapOvr>
  <p:transition advClick="0" advTm="10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A18D25D-DD39-4B71-91D9-D86AEC4E1919" descr="B5F0899A-ACF3-4E5F-9D94-646FB7EE7E73@te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25" y="838210"/>
            <a:ext cx="5339751" cy="40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67C21711-4B70-4ED2-8159-2D32337E458D" descr="F06636F3-AB21-461A-BB83-1A8B86324603@te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7243" r="23750" b="1722"/>
          <a:stretch/>
        </p:blipFill>
        <p:spPr bwMode="auto">
          <a:xfrm>
            <a:off x="7086600" y="838210"/>
            <a:ext cx="3733800" cy="39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876800"/>
            <a:ext cx="4800600" cy="381000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Donna, Bonnie, Craig, </a:t>
            </a:r>
            <a:b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Megan Van Vliet, Gwen (June 22, 2018)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7089547" y="4837087"/>
            <a:ext cx="372790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Dr. Linda Ferguson &amp; Darlene</a:t>
            </a:r>
            <a:b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0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(June 22, 2018)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34290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1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60405020304" pitchFamily="18" charset="0"/>
              <a:buNone/>
              <a:defRPr sz="9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None/>
              <a:defRPr sz="9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altLang="en-US" sz="2000" b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50-Year Reunion (June 22, 2018)</a:t>
            </a:r>
          </a:p>
          <a:p>
            <a:pPr algn="ctr"/>
            <a:endParaRPr lang="en-US" altLang="en-US" sz="2000" b="1" kern="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36632"/>
      </p:ext>
    </p:extLst>
  </p:cSld>
  <p:clrMapOvr>
    <a:masterClrMapping/>
  </p:clrMapOvr>
  <p:transition advClick="0" advTm="10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1" r="18883"/>
          <a:stretch/>
        </p:blipFill>
        <p:spPr>
          <a:xfrm>
            <a:off x="1371600" y="838200"/>
            <a:ext cx="4802359" cy="487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2" b="5875"/>
          <a:stretch/>
        </p:blipFill>
        <p:spPr>
          <a:xfrm>
            <a:off x="6431072" y="838200"/>
            <a:ext cx="4183380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7"/>
          <a:stretch/>
        </p:blipFill>
        <p:spPr>
          <a:xfrm>
            <a:off x="6431072" y="3366512"/>
            <a:ext cx="4183380" cy="23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4161"/>
      </p:ext>
    </p:extLst>
  </p:cSld>
  <p:clrMapOvr>
    <a:masterClrMapping/>
  </p:clrMapOvr>
  <p:transition advClick="0" advTm="10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6"/>
          <a:stretch/>
        </p:blipFill>
        <p:spPr>
          <a:xfrm>
            <a:off x="1371600" y="800100"/>
            <a:ext cx="380441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4" t="6818" r="5824" b="13107"/>
          <a:stretch/>
        </p:blipFill>
        <p:spPr>
          <a:xfrm>
            <a:off x="5648880" y="822960"/>
            <a:ext cx="4759779" cy="2828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38" b="10101"/>
          <a:stretch/>
        </p:blipFill>
        <p:spPr>
          <a:xfrm>
            <a:off x="5648880" y="3710940"/>
            <a:ext cx="475977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8604"/>
      </p:ext>
    </p:extLst>
  </p:cSld>
  <p:clrMapOvr>
    <a:masterClrMapping/>
  </p:clrMapOvr>
  <p:transition advClick="0" advTm="10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94" t="11104" r="3557"/>
          <a:stretch/>
        </p:blipFill>
        <p:spPr>
          <a:xfrm>
            <a:off x="1524011" y="990610"/>
            <a:ext cx="2671537" cy="442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19"/>
          <a:stretch/>
        </p:blipFill>
        <p:spPr>
          <a:xfrm>
            <a:off x="4239715" y="990600"/>
            <a:ext cx="3532691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6" r="14209" b="6799"/>
          <a:stretch/>
        </p:blipFill>
        <p:spPr>
          <a:xfrm>
            <a:off x="7812269" y="990600"/>
            <a:ext cx="28557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2735"/>
      </p:ext>
    </p:extLst>
  </p:cSld>
  <p:clrMapOvr>
    <a:masterClrMapping/>
  </p:clrMapOvr>
  <p:transition advClick="0" advTm="10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6" t="7438" r="15001"/>
          <a:stretch/>
        </p:blipFill>
        <p:spPr>
          <a:xfrm>
            <a:off x="1295400" y="914408"/>
            <a:ext cx="6096000" cy="46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11"/>
          <a:stretch/>
        </p:blipFill>
        <p:spPr>
          <a:xfrm>
            <a:off x="7680507" y="707761"/>
            <a:ext cx="2987499" cy="50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5214"/>
      </p:ext>
    </p:extLst>
  </p:cSld>
  <p:clrMapOvr>
    <a:masterClrMapping/>
  </p:clrMapOvr>
  <p:transition advClick="0" advTm="10000">
    <p:fade/>
  </p:transition>
</p:sld>
</file>

<file path=ppt/theme/theme1.xml><?xml version="1.0" encoding="utf-8"?>
<a:theme xmlns:a="http://schemas.openxmlformats.org/drawingml/2006/main" name="Blank">
  <a:themeElements>
    <a:clrScheme name="Custom 1">
      <a:dk1>
        <a:srgbClr val="000000"/>
      </a:dk1>
      <a:lt1>
        <a:srgbClr val="79797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 xmlns="ff205826-7bb3-4fe6-9371-1d28f9215ae5">Powerpoint</Format>
    <Thumbnail xmlns="ff205826-7bb3-4fe6-9371-1d28f9215ae5">
      <Url xsi:nil="true"/>
      <Description xsi:nil="true"/>
    </Thumbnai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058EF758659D41960FA57C03D73065" ma:contentTypeVersion="6" ma:contentTypeDescription="Create a new document." ma:contentTypeScope="" ma:versionID="8289b3bfc9200b7f559647ca7951c5f9">
  <xsd:schema xmlns:xsd="http://www.w3.org/2001/XMLSchema" xmlns:xs="http://www.w3.org/2001/XMLSchema" xmlns:p="http://schemas.microsoft.com/office/2006/metadata/properties" xmlns:ns2="ff205826-7bb3-4fe6-9371-1d28f9215ae5" targetNamespace="http://schemas.microsoft.com/office/2006/metadata/properties" ma:root="true" ma:fieldsID="6afcbd4d7f3e486ffb457328251bbe2e" ns2:_="">
    <xsd:import namespace="ff205826-7bb3-4fe6-9371-1d28f9215ae5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Forma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05826-7bb3-4fe6-9371-1d28f9215ae5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description="A screen capture of the title slide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Format" ma:index="9" nillable="true" ma:displayName="Format" ma:default="Please Choose:" ma:format="Dropdown" ma:internalName="Format">
      <xsd:simpleType>
        <xsd:restriction base="dms:Choice">
          <xsd:enumeration value="Please Choose:"/>
          <xsd:enumeration value="Excel"/>
          <xsd:enumeration value="Logo"/>
          <xsd:enumeration value="Poster (Powerpoint)"/>
          <xsd:enumeration value="Powerpoint"/>
          <xsd:enumeration value="Word"/>
          <xsd:enumeration value="PDF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4B7D17-4479-4F9D-85FC-9B5A5FE0D45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8B1FF13-2993-4DE6-9A8A-A59AE8D7D7E7}">
  <ds:schemaRefs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ff205826-7bb3-4fe6-9371-1d28f9215ae5"/>
  </ds:schemaRefs>
</ds:datastoreItem>
</file>

<file path=customXml/itemProps3.xml><?xml version="1.0" encoding="utf-8"?>
<ds:datastoreItem xmlns:ds="http://schemas.openxmlformats.org/officeDocument/2006/customXml" ds:itemID="{46D1AD72-5AA8-45D1-841A-F68D345FF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205826-7bb3-4fe6-9371-1d28f9215a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3251</TotalTime>
  <Words>1230</Words>
  <Application>Microsoft Office PowerPoint</Application>
  <PresentationFormat>Widescreen</PresentationFormat>
  <Paragraphs>173</Paragraphs>
  <Slides>116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4" baseType="lpstr">
      <vt:lpstr>ＭＳ Ｐゴシック</vt:lpstr>
      <vt:lpstr>Arial</vt:lpstr>
      <vt:lpstr>Arial Black</vt:lpstr>
      <vt:lpstr>Calibri</vt:lpstr>
      <vt:lpstr>Georgia</vt:lpstr>
      <vt:lpstr>Times</vt:lpstr>
      <vt:lpstr>Wingdings</vt:lpstr>
      <vt:lpstr>Blank</vt:lpstr>
      <vt:lpstr>PowerPoint Presentation</vt:lpstr>
      <vt:lpstr>Darlene and Bev - First day in uniforms</vt:lpstr>
      <vt:lpstr>Blanche and Bev checking  out the style! </vt:lpstr>
      <vt:lpstr>Blanche and Bev ready  to go to a formal! </vt:lpstr>
      <vt:lpstr>  Bonnie &amp; Barbara (1966)</vt:lpstr>
      <vt:lpstr>Joanna Moncrief (1966)</vt:lpstr>
      <vt:lpstr>Darlene, Lorraine - bands and senior pins (1967)</vt:lpstr>
      <vt:lpstr> 1967</vt:lpstr>
      <vt:lpstr>1967</vt:lpstr>
      <vt:lpstr>PowerPoint Presentation</vt:lpstr>
      <vt:lpstr>PowerPoint Presentation</vt:lpstr>
      <vt:lpstr>Hazel Keeler &amp; Donna (1968)</vt:lpstr>
      <vt:lpstr>Linda &amp; Darlene – Finished RN Exams! (1968)</vt:lpstr>
      <vt:lpstr>Bonnie, Lorraine, Donna, Bev, Blanche &amp; Donna (1968)</vt:lpstr>
      <vt:lpstr>Sharon, Pat, Darlene, Doreen – Roommates in Vernon BC (Nov 24, 1968)</vt:lpstr>
      <vt:lpstr>Camp/Canoe Friends – Gavin, Darlene, Bill, Lorraine (June 1975)</vt:lpstr>
      <vt:lpstr>9-Year Reunion (June 25, 1977)   Darlene, Bonnie, Ann, Bev, Lorraine, Blanche, Pat with husbands.  </vt:lpstr>
      <vt:lpstr>9-Year Reunion (June 26, 1977) Pat, Bonnie, Chris, Pat at breakfast </vt:lpstr>
      <vt:lpstr>Friends get together – Darlene, Kiri, Sharon M, Adam – June 1978</vt:lpstr>
      <vt:lpstr>Friends get together (Nov 1978) Eleanor, Lynne, Edith, Bev R, Trish</vt:lpstr>
      <vt:lpstr>14-Year Reunion – Caroll, Linda, Donna, Blanche, Bev, Eleanor, Darlene, Thelma (1982)</vt:lpstr>
      <vt:lpstr>14-Year Reunion (June 26, 1982) Shirley, Caroll, Linda, Thelma, Bev, Pat, Darlene, Donna</vt:lpstr>
      <vt:lpstr>14-Year Reunion (June 26, 1982) Shirley, Jon, Pat</vt:lpstr>
      <vt:lpstr>20-Year Reunion – Eleanor, Bev, Bonnie, Judy, Linda, Pat, Donna,  Lorraine, Ann, Bev, Shirley, Pat, Blanche, Edith, Darlene (1988)</vt:lpstr>
      <vt:lpstr>20-Year Reunion – Lorraine, Darlene, Pat, Bonnie, Donna, Judy,  Bev, Shirley, Eleanor, Ann, Edith, Bev, Pat, Blanche, Linda (1988)</vt:lpstr>
      <vt:lpstr>20-Year Reunion (Bev &amp; Judy) – 1988</vt:lpstr>
      <vt:lpstr>20-Year Reunion – Eleanor, Pat, Edith, Darlene (1988)</vt:lpstr>
      <vt:lpstr>25-Year Reunion  Blanche, Darlene, Lorraine, Gloria, Shirley, Bev, Linda, Edith, Donna, Beryl (1993)</vt:lpstr>
      <vt:lpstr>Donna, Bev, Ann</vt:lpstr>
      <vt:lpstr>PowerPoint Presentation</vt:lpstr>
      <vt:lpstr>PowerPoint Presentation</vt:lpstr>
      <vt:lpstr>Shopping trip to Edmonton – Donna, Blanche, Lorraine, Bev, Bonnie (1997)</vt:lpstr>
      <vt:lpstr>Mini 29-Year Reunion (Nov 8, 1997) Blanche, Lynn, Bev, Thelma, Donna, Lorraine, Darlene, Bonnie, Edith  </vt:lpstr>
      <vt:lpstr>Mini 29-Year Reunion (1997) Thelma, Darlene, Lorraine, Blanche, Lynne, Bonnie, Donna, Edith, Bev</vt:lpstr>
      <vt:lpstr>30-Year Reunion (1998) Bev, Pat, Donna, Linda, Thelma, Blanche, Caroll, Edith, Bonnie, Darlene</vt:lpstr>
      <vt:lpstr>30-Year Reunion (June 27, 1998) Donna, Pat, Linda, Bonnie, Lorraine,  Ann, Edith, Darlene, Bev, Thelma</vt:lpstr>
      <vt:lpstr>A visit to Edmonton! (2001) Thelma, Darlene, Pat </vt:lpstr>
      <vt:lpstr>35-Year Reunion (2003)  Bonnie, Blanche, Pat, Darlene, Bev, Donna</vt:lpstr>
      <vt:lpstr>35-Year Reunion (June 2003)  Blanche, Ann, Pat, Pat,  Beryl,  Sharron, Darlene,  Linda, Bev, Lynne, Caroll, Donna, Nancy, Linda, Trish</vt:lpstr>
      <vt:lpstr>35-Year Reunion (June 20, 2003) Caroll, Ann, Nancy, Beryl, Linda, Sharron, Donna, Pat O,  Darlene, Bonnie, Pat W, Lynne, Linda, Bev, Blanche, Trish</vt:lpstr>
      <vt:lpstr>Yvonne Brown still teaching us at Ellis Hall (2003)</vt:lpstr>
      <vt:lpstr>35-Year Reunion (2003) Trish &amp; Lynne singing for Breakfast</vt:lpstr>
      <vt:lpstr>40-Year Reunion (2008)</vt:lpstr>
      <vt:lpstr>40-Year Reunion (June 2008) Thelma,Bonnie,Donna,Bev, Blanche</vt:lpstr>
      <vt:lpstr>40-Year Reunion (June 2008) Darlene, Linda &amp; Ann </vt:lpstr>
      <vt:lpstr>40-Year Reunion (2008) Nancy &amp; Beryl</vt:lpstr>
      <vt:lpstr>40-Year Reunion (Thelma, Sharron, Linda) – 2008</vt:lpstr>
      <vt:lpstr>40-Year Reunion (Ann, Darlene, Nancy, Beryl, Thelma) – 2008 </vt:lpstr>
      <vt:lpstr>Barry &amp; Yvonne Brown  (2008)</vt:lpstr>
      <vt:lpstr>40-Year Reunion  (Darlene, Blanche, Lorraine, Bonnie, Sharron, Donna, Linda, Bev) – 2008</vt:lpstr>
      <vt:lpstr>40-Year Reunion (2008)  Donna, Bonnie, Bev, Blanche</vt:lpstr>
      <vt:lpstr>40-Year Reunion (2008)</vt:lpstr>
      <vt:lpstr>40-Year Reunion (2008)  Donna, Nancy, Thelma, Linda, Blanche, Sharron, Lorraine, Bev, Bonnie, Darlene</vt:lpstr>
      <vt:lpstr>40-Year Reunion  Donna, Thelma, Linda, Sharron, Darlene, Bev, Nancy, Linda, Blanche, Lorraine (2008)</vt:lpstr>
      <vt:lpstr>Darlene, Gavin, Lorraine, Bill in Florida (Feb 2012)</vt:lpstr>
      <vt:lpstr>45-Year Reunion (2013) Nancy, Eleanor, Beryl, Pat</vt:lpstr>
      <vt:lpstr>45-Year Reunion – Now Listen Up! (2013)</vt:lpstr>
      <vt:lpstr>45-Year Reunion (2013)  Pat, Lynne, Darlene</vt:lpstr>
      <vt:lpstr>45-Year Reunion (2013) Pat, Trish, Thelma, Linda, Donna</vt:lpstr>
      <vt:lpstr>45-Year Reunion (2013) Alan &amp; Thelma</vt:lpstr>
      <vt:lpstr>45-Year Reunion (Eleanor, Bev, Pat, Donna, Darlene, Blanche, Bonnie) – 2013 </vt:lpstr>
      <vt:lpstr>45-Year Reunion (2013)</vt:lpstr>
      <vt:lpstr>Old residence room (2013) </vt:lpstr>
      <vt:lpstr>Models (2013 )</vt:lpstr>
      <vt:lpstr>River Cruise (2013) </vt:lpstr>
      <vt:lpstr>45-Year Reunion (June 7-8, 2013)  Edith &amp; Lynne</vt:lpstr>
      <vt:lpstr>45-Year Reunion (June 7-8, 2013)  Bonnie, Blanche, Shirley</vt:lpstr>
      <vt:lpstr>45-Year Reunion (June 7-8, 2013)  Beryl, Shirley, Eleanor</vt:lpstr>
      <vt:lpstr>45-Year Reunion (June 7-8, 2013)  Trish &amp; Darlene</vt:lpstr>
      <vt:lpstr>45-Year Reunion (June 7-8, 2013)  Darlene, Nancy, Eleanor, Beryl, Pat, Jon</vt:lpstr>
      <vt:lpstr>45-Year Reunion (June 7-8, 2013)  Edith, Ivan, Aron</vt:lpstr>
      <vt:lpstr>45-Year Reunion (June 7-8, 2013)</vt:lpstr>
      <vt:lpstr>Darlene, Gavin, Lorraine, Bill (2015)</vt:lpstr>
      <vt:lpstr>PowerPoint Presentation</vt:lpstr>
      <vt:lpstr>Nancy &amp; Shirley (2015)</vt:lpstr>
      <vt:lpstr>Gavin, Darlene, Blanche, Wayne (2015)</vt:lpstr>
      <vt:lpstr>Lorraine &amp; Ann (2015)</vt:lpstr>
      <vt:lpstr>Best friends forever in Kelowna (Oct 2017) Bev, Bonnie, Donna, Blanche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Division of Media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Nursing General Template</dc:title>
  <dc:creator>W. David Snell</dc:creator>
  <cp:lastModifiedBy>Rust, Evan</cp:lastModifiedBy>
  <cp:revision>266</cp:revision>
  <dcterms:created xsi:type="dcterms:W3CDTF">2010-08-15T00:58:23Z</dcterms:created>
  <dcterms:modified xsi:type="dcterms:W3CDTF">2019-02-11T17:33:21Z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6000.00000000000</vt:lpwstr>
  </property>
</Properties>
</file>